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 smtClean="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 smtClean="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 smtClean="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9" name="Shape 1029"/>
          <p:cNvSpPr>
            <a:spLocks noGrp="1" noChangeShapeType="1"/>
          </p:cNvSpPr>
          <p:nvPr>
            <p:ph type="title"/>
          </p:nvPr>
        </p:nvSpPr>
        <p:spPr bwMode="auto">
          <a:xfrm>
            <a:off x="688975" y="569912"/>
            <a:ext cx="7756525" cy="10541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1030" name="Shape 1030"/>
          <p:cNvSpPr>
            <a:spLocks noGrp="1" noChangeShapeType="1"/>
          </p:cNvSpPr>
          <p:nvPr>
            <p:ph idx="1"/>
          </p:nvPr>
        </p:nvSpPr>
        <p:spPr bwMode="auto">
          <a:xfrm>
            <a:off x="698500" y="2247900"/>
            <a:ext cx="7747000" cy="38782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65125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Char char=""/>
              <a:defRPr sz="2400" b="0" i="0">
                <a:solidFill>
                  <a:srgbClr val="262626"/>
                </a:solidFill>
                <a:latin typeface="Times New Roman"/>
              </a:defRPr>
            </a:lvl1pPr>
            <a:lvl2pPr marL="776287" indent="411162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Char char=""/>
              <a:defRPr sz="2200" b="0" i="0">
                <a:solidFill>
                  <a:srgbClr val="262626"/>
                </a:solidFill>
                <a:latin typeface="Times New Roman"/>
              </a:defRPr>
            </a:lvl2pPr>
            <a:lvl3pPr marL="1143000" indent="777875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Char char=""/>
              <a:defRPr sz="2000" b="0" i="0">
                <a:solidFill>
                  <a:srgbClr val="262626"/>
                </a:solidFill>
                <a:latin typeface="Times New Roman"/>
              </a:defRPr>
            </a:lvl3pPr>
            <a:lvl4pPr marL="1508125" indent="1189037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Char char=""/>
              <a:defRPr sz="1800" b="0" i="0">
                <a:solidFill>
                  <a:srgbClr val="262626"/>
                </a:solidFill>
                <a:latin typeface="Times New Roman"/>
              </a:defRPr>
            </a:lvl4pPr>
            <a:lvl5pPr marL="1828800" indent="1509712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Char char=""/>
              <a:defRPr sz="1600" b="0" i="0">
                <a:solidFill>
                  <a:srgbClr val="262626"/>
                </a:solidFill>
                <a:latin typeface="Times New Roman"/>
              </a:defRPr>
            </a:lvl5pPr>
          </a:lstStyle>
          <a:p>
            <a:pPr marL="365125" lvl="0" indent="-365125">
              <a:spcBef>
                <a:spcPts val="0"/>
              </a:spcBef>
              <a:buClr>
                <a:srgbClr val="94C600"/>
              </a:buClr>
              <a:buFont typeface="Wingdings"/>
              <a:buChar char=""/>
              <a:defRPr/>
            </a:pPr>
            <a:r>
              <a:rPr/>
              <a:t>Образец текста</a:t>
            </a:r>
          </a:p>
          <a:p>
            <a:pPr marL="776287" lvl="1" indent="-365125">
              <a:spcBef>
                <a:spcPts val="0"/>
              </a:spcBef>
              <a:buClr>
                <a:srgbClr val="94C600"/>
              </a:buClr>
              <a:buChar char=""/>
              <a:defRPr/>
            </a:pPr>
            <a:r>
              <a:rPr/>
              <a:t>Второй уровень</a:t>
            </a:r>
          </a:p>
          <a:p>
            <a:pPr marL="1143000" lvl="2" indent="-365125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Третий уровень</a:t>
            </a:r>
          </a:p>
          <a:p>
            <a:pPr marL="1508125" lvl="3" indent="-319088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Четвертый уровень</a:t>
            </a:r>
          </a:p>
          <a:p>
            <a:pPr marL="1828800" lvl="4" indent="-319088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Пятый уровень</a:t>
            </a:r>
          </a:p>
        </p:txBody>
      </p:sp>
      <p:sp>
        <p:nvSpPr>
          <p:cNvPr id="1031" name="Shape 1031"/>
          <p:cNvSpPr>
            <a:spLocks noGrp="1" noChangeShapeType="1"/>
          </p:cNvSpPr>
          <p:nvPr>
            <p:ph type="dt" idx="2"/>
          </p:nvPr>
        </p:nvSpPr>
        <p:spPr bwMode="auto">
          <a:xfrm>
            <a:off x="360362" y="616108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32" name="Shape 1032"/>
          <p:cNvSpPr>
            <a:spLocks noGrp="1" noChangeShapeType="1"/>
          </p:cNvSpPr>
          <p:nvPr>
            <p:ph type="ftr" idx="3"/>
          </p:nvPr>
        </p:nvSpPr>
        <p:spPr bwMode="auto">
          <a:xfrm>
            <a:off x="3124200" y="6161087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33" name="Shape 1033"/>
          <p:cNvSpPr>
            <a:spLocks noGrp="1" noChangeShapeType="1"/>
          </p:cNvSpPr>
          <p:nvPr>
            <p:ph type="sldNum" idx="4"/>
          </p:nvPr>
        </p:nvSpPr>
        <p:spPr bwMode="auto">
          <a:xfrm>
            <a:off x="6638925" y="616108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_Твердый переплет"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6" descr="CoverOverlay.png"/>
          <p:cNvPicPr>
            <a:picLocks noGrp="1"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Group 7"/>
          <p:cNvPicPr>
            <a:picLocks noGrp="1" noChangeAspect="1"/>
          </p:cNvPicPr>
          <p:nvPr/>
        </p:nvPicPr>
        <p:blipFill>
          <a:blip r:embed="rId4" cstate="print"/>
          <a:stretch/>
        </p:blipFill>
        <p:spPr bwMode="auto">
          <a:xfrm>
            <a:off x="1146175" y="2614612"/>
            <a:ext cx="6875462" cy="1231900"/>
          </a:xfrm>
          <a:prstGeom prst="rect">
            <a:avLst/>
          </a:prstGeom>
          <a:noFill/>
        </p:spPr>
      </p:pic>
      <p:sp>
        <p:nvSpPr>
          <p:cNvPr id="2052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688975" y="569912"/>
            <a:ext cx="7756525" cy="10541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2053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698500" y="2247900"/>
            <a:ext cx="7747000" cy="38782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65125" lvl="0" indent="-365125">
              <a:spcBef>
                <a:spcPts val="0"/>
              </a:spcBef>
              <a:buClr>
                <a:srgbClr val="94C600"/>
              </a:buClr>
              <a:buFont typeface="Wingdings"/>
              <a:buChar char=""/>
              <a:defRPr/>
            </a:pPr>
            <a:r>
              <a:rPr/>
              <a:t>Образец текста</a:t>
            </a:r>
          </a:p>
          <a:p>
            <a:pPr marL="776287" lvl="1" indent="-365125">
              <a:spcBef>
                <a:spcPts val="0"/>
              </a:spcBef>
              <a:buClr>
                <a:srgbClr val="94C600"/>
              </a:buClr>
              <a:buChar char=""/>
              <a:defRPr/>
            </a:pPr>
            <a:r>
              <a:rPr/>
              <a:t>Второй уровень</a:t>
            </a:r>
          </a:p>
          <a:p>
            <a:pPr marL="1143000" lvl="2" indent="-365125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Третий уровень</a:t>
            </a:r>
          </a:p>
          <a:p>
            <a:pPr marL="1508125" lvl="3" indent="-319088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Четвертый уровень</a:t>
            </a:r>
          </a:p>
          <a:p>
            <a:pPr marL="1828800" lvl="4" indent="-319088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Пятый уровень</a:t>
            </a:r>
          </a:p>
        </p:txBody>
      </p:sp>
      <p:sp>
        <p:nvSpPr>
          <p:cNvPr id="2054" name="Date Placeholder 3"/>
          <p:cNvSpPr>
            <a:spLocks noGrp="1" noChangeShapeType="1"/>
          </p:cNvSpPr>
          <p:nvPr>
            <p:ph type="dt" idx="2"/>
          </p:nvPr>
        </p:nvSpPr>
        <p:spPr bwMode="auto">
          <a:xfrm>
            <a:off x="360362" y="616108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055" name="Footer Placeholder 4"/>
          <p:cNvSpPr>
            <a:spLocks noGrp="1" noChangeShapeType="1"/>
          </p:cNvSpPr>
          <p:nvPr>
            <p:ph type="ftr" idx="3"/>
          </p:nvPr>
        </p:nvSpPr>
        <p:spPr bwMode="auto">
          <a:xfrm>
            <a:off x="3124200" y="6161087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056" name="Slide Number Placeholder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6638925" y="616108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2_Твердый переплет"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076" name="Rectangle 6"/>
          <p:cNvGrpSpPr/>
          <p:nvPr/>
        </p:nvGrpSpPr>
        <p:grpSpPr bwMode="auto">
          <a:xfrm>
            <a:off x="-6350" y="-6350"/>
            <a:ext cx="9156700" cy="6870700"/>
            <a:chOff x="-4" y="-4"/>
            <a:chExt cx="5768" cy="4328"/>
          </a:xfrm>
        </p:grpSpPr>
        <p:pic>
          <p:nvPicPr>
            <p:cNvPr id="3074" name="Rectangle 6"/>
            <p:cNvPicPr>
              <a:picLocks noChangeAspect="1"/>
            </p:cNvPicPr>
            <p:nvPr/>
          </p:nvPicPr>
          <p:blipFill>
            <a:blip r:embed="rId3" cstate="print"/>
            <a:stretch/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noFill/>
          </p:spPr>
        </p:pic>
        <p:sp>
          <p:nvSpPr>
            <p:cNvPr id="3075" name="Shape 3075"/>
            <p:cNvSpPr txBox="1">
              <a:spLocks noChangeShapeType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grpSp>
        <p:nvGrpSpPr>
          <p:cNvPr id="3077" name="Group 11"/>
          <p:cNvGrpSpPr/>
          <p:nvPr/>
        </p:nvGrpSpPr>
        <p:grpSpPr bwMode="auto">
          <a:xfrm>
            <a:off x="1173162" y="1392237"/>
            <a:ext cx="6778625" cy="923925"/>
            <a:chOff x="1172584" y="1381459"/>
            <a:chExt cx="6779110" cy="923330"/>
          </a:xfrm>
        </p:grpSpPr>
        <p:sp>
          <p:nvSpPr>
            <p:cNvPr id="3083" name="TextBox 8"/>
            <p:cNvSpPr txBox="1">
              <a:spLocks noChangeShapeType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5400">
                  <a:solidFill>
                    <a:srgbClr val="DBA455"/>
                  </a:solidFill>
                  <a:latin typeface="Wingdings"/>
                </a:rPr>
                <a:t></a:t>
              </a:r>
              <a:endParaRPr/>
            </a:p>
          </p:txBody>
        </p:sp>
        <p:sp>
          <p:nvSpPr>
            <p:cNvPr id="3084" name="Straight Connector 13"/>
            <p:cNvSpPr>
              <a:spLocks noChangeShapeType="1"/>
            </p:cNvSpPr>
            <p:nvPr/>
          </p:nvSpPr>
          <p:spPr bwMode="auto">
            <a:xfrm rot="10800000">
              <a:off x="1172584" y="1925620"/>
              <a:ext cx="3119660" cy="1587"/>
            </a:xfrm>
            <a:prstGeom prst="line">
              <a:avLst/>
            </a:prstGeom>
            <a:noFill/>
            <a:ln w="12700">
              <a:solidFill>
                <a:srgbClr val="999773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3085" name="Straight Connector 14"/>
            <p:cNvSpPr>
              <a:spLocks noChangeShapeType="1"/>
            </p:cNvSpPr>
            <p:nvPr/>
          </p:nvSpPr>
          <p:spPr bwMode="auto">
            <a:xfrm rot="10800000">
              <a:off x="4832033" y="1922447"/>
              <a:ext cx="3119661" cy="1587"/>
            </a:xfrm>
            <a:prstGeom prst="line">
              <a:avLst/>
            </a:prstGeom>
            <a:noFill/>
            <a:ln w="12700">
              <a:solidFill>
                <a:srgbClr val="999773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3078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688975" y="569912"/>
            <a:ext cx="7756525" cy="10541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3079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698500" y="2247900"/>
            <a:ext cx="7747000" cy="38782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65125" lvl="0" indent="-365125">
              <a:spcBef>
                <a:spcPts val="0"/>
              </a:spcBef>
              <a:buClr>
                <a:srgbClr val="94C600"/>
              </a:buClr>
              <a:buFont typeface="Wingdings"/>
              <a:buChar char=""/>
              <a:defRPr/>
            </a:pPr>
            <a:r>
              <a:rPr/>
              <a:t>Образец текста</a:t>
            </a:r>
          </a:p>
          <a:p>
            <a:pPr marL="776287" lvl="1" indent="-365125">
              <a:spcBef>
                <a:spcPts val="0"/>
              </a:spcBef>
              <a:buClr>
                <a:srgbClr val="94C600"/>
              </a:buClr>
              <a:buChar char=""/>
              <a:defRPr/>
            </a:pPr>
            <a:r>
              <a:rPr/>
              <a:t>Второй уровень</a:t>
            </a:r>
          </a:p>
          <a:p>
            <a:pPr marL="1143000" lvl="2" indent="-365125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Третий уровень</a:t>
            </a:r>
          </a:p>
          <a:p>
            <a:pPr marL="1508125" lvl="3" indent="-319088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Четвертый уровень</a:t>
            </a:r>
          </a:p>
          <a:p>
            <a:pPr marL="1828800" lvl="4" indent="-319088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Пятый уровень</a:t>
            </a:r>
          </a:p>
        </p:txBody>
      </p:sp>
      <p:sp>
        <p:nvSpPr>
          <p:cNvPr id="3080" name="Date Placeholder 3"/>
          <p:cNvSpPr>
            <a:spLocks noGrp="1" noChangeShapeType="1"/>
          </p:cNvSpPr>
          <p:nvPr>
            <p:ph type="dt" idx="2"/>
          </p:nvPr>
        </p:nvSpPr>
        <p:spPr bwMode="auto">
          <a:xfrm>
            <a:off x="360362" y="616108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081" name="Footer Placeholder 4"/>
          <p:cNvSpPr>
            <a:spLocks noGrp="1" noChangeShapeType="1"/>
          </p:cNvSpPr>
          <p:nvPr>
            <p:ph type="ftr" idx="3"/>
          </p:nvPr>
        </p:nvSpPr>
        <p:spPr bwMode="auto">
          <a:xfrm>
            <a:off x="3124200" y="6161087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082" name="Slide Number Placeholder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6638925" y="616108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3_Твердый переплет"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100" name="Rectangle 6"/>
          <p:cNvGrpSpPr/>
          <p:nvPr/>
        </p:nvGrpSpPr>
        <p:grpSpPr bwMode="auto">
          <a:xfrm>
            <a:off x="-6350" y="-6350"/>
            <a:ext cx="9156700" cy="6870700"/>
            <a:chOff x="-4" y="-4"/>
            <a:chExt cx="5768" cy="4328"/>
          </a:xfrm>
        </p:grpSpPr>
        <p:pic>
          <p:nvPicPr>
            <p:cNvPr id="4098" name="Rectangle 6"/>
            <p:cNvPicPr>
              <a:picLocks noChangeAspect="1"/>
            </p:cNvPicPr>
            <p:nvPr/>
          </p:nvPicPr>
          <p:blipFill>
            <a:blip r:embed="rId3" cstate="print"/>
            <a:stretch/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noFill/>
          </p:spPr>
        </p:pic>
        <p:sp>
          <p:nvSpPr>
            <p:cNvPr id="4099" name="Shape 4099"/>
            <p:cNvSpPr txBox="1">
              <a:spLocks noChangeShapeType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pic>
        <p:nvPicPr>
          <p:cNvPr id="4101" name="Picture 11" descr="CoverOverlay.png"/>
          <p:cNvPicPr>
            <a:picLocks noGrp="1" noChangeAspect="1"/>
          </p:cNvPicPr>
          <p:nvPr/>
        </p:nvPicPr>
        <p:blipFill>
          <a:blip r:embed="rId4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4102" name="Group 7"/>
          <p:cNvGrpSpPr/>
          <p:nvPr/>
        </p:nvGrpSpPr>
        <p:grpSpPr bwMode="auto">
          <a:xfrm>
            <a:off x="1173162" y="2887662"/>
            <a:ext cx="6778625" cy="923925"/>
            <a:chOff x="1172584" y="1381459"/>
            <a:chExt cx="6779110" cy="923330"/>
          </a:xfrm>
        </p:grpSpPr>
        <p:sp>
          <p:nvSpPr>
            <p:cNvPr id="4108" name="TextBox 9"/>
            <p:cNvSpPr txBox="1">
              <a:spLocks noChangeShapeType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5400">
                  <a:solidFill>
                    <a:srgbClr val="DBA455"/>
                  </a:solidFill>
                  <a:latin typeface="Wingdings"/>
                </a:rPr>
                <a:t></a:t>
              </a:r>
              <a:endParaRPr/>
            </a:p>
          </p:txBody>
        </p:sp>
        <p:sp>
          <p:nvSpPr>
            <p:cNvPr id="4109" name="Straight Connector 9"/>
            <p:cNvSpPr>
              <a:spLocks noChangeShapeType="1"/>
            </p:cNvSpPr>
            <p:nvPr/>
          </p:nvSpPr>
          <p:spPr bwMode="auto">
            <a:xfrm rot="10800000">
              <a:off x="1172584" y="1925620"/>
              <a:ext cx="3119660" cy="1587"/>
            </a:xfrm>
            <a:prstGeom prst="line">
              <a:avLst/>
            </a:prstGeom>
            <a:noFill/>
            <a:ln w="12700">
              <a:solidFill>
                <a:srgbClr val="999773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4110" name="Straight Connector 10"/>
            <p:cNvSpPr>
              <a:spLocks noChangeShapeType="1"/>
            </p:cNvSpPr>
            <p:nvPr/>
          </p:nvSpPr>
          <p:spPr bwMode="auto">
            <a:xfrm rot="10800000">
              <a:off x="4832033" y="1927207"/>
              <a:ext cx="3119661" cy="1586"/>
            </a:xfrm>
            <a:prstGeom prst="line">
              <a:avLst/>
            </a:prstGeom>
            <a:noFill/>
            <a:ln w="12700">
              <a:solidFill>
                <a:srgbClr val="999773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4103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688975" y="569912"/>
            <a:ext cx="7756525" cy="10541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4104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698500" y="2247900"/>
            <a:ext cx="7747000" cy="38782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65125" lvl="0" indent="-365125">
              <a:spcBef>
                <a:spcPts val="0"/>
              </a:spcBef>
              <a:buClr>
                <a:srgbClr val="94C600"/>
              </a:buClr>
              <a:buFont typeface="Wingdings"/>
              <a:buChar char=""/>
              <a:defRPr/>
            </a:pPr>
            <a:r>
              <a:rPr/>
              <a:t>Образец текста</a:t>
            </a:r>
          </a:p>
          <a:p>
            <a:pPr marL="776287" lvl="1" indent="-365125">
              <a:spcBef>
                <a:spcPts val="0"/>
              </a:spcBef>
              <a:buClr>
                <a:srgbClr val="94C600"/>
              </a:buClr>
              <a:buChar char=""/>
              <a:defRPr/>
            </a:pPr>
            <a:r>
              <a:rPr/>
              <a:t>Второй уровень</a:t>
            </a:r>
          </a:p>
          <a:p>
            <a:pPr marL="1143000" lvl="2" indent="-365125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Третий уровень</a:t>
            </a:r>
          </a:p>
          <a:p>
            <a:pPr marL="1508125" lvl="3" indent="-319088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Четвертый уровень</a:t>
            </a:r>
          </a:p>
          <a:p>
            <a:pPr marL="1828800" lvl="4" indent="-319088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Пятый уровень</a:t>
            </a:r>
          </a:p>
        </p:txBody>
      </p:sp>
      <p:sp>
        <p:nvSpPr>
          <p:cNvPr id="4105" name="Date Placeholder 3"/>
          <p:cNvSpPr>
            <a:spLocks noGrp="1" noChangeShapeType="1"/>
          </p:cNvSpPr>
          <p:nvPr>
            <p:ph type="dt" idx="2"/>
          </p:nvPr>
        </p:nvSpPr>
        <p:spPr bwMode="auto">
          <a:xfrm>
            <a:off x="360362" y="616108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106" name="Footer Placeholder 4"/>
          <p:cNvSpPr>
            <a:spLocks noGrp="1" noChangeShapeType="1"/>
          </p:cNvSpPr>
          <p:nvPr>
            <p:ph type="ftr" idx="3"/>
          </p:nvPr>
        </p:nvSpPr>
        <p:spPr bwMode="auto">
          <a:xfrm>
            <a:off x="3124200" y="6161087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107" name="Slide Number Placeholder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6638925" y="616108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4_Твердый переплет"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124" name="Rectangle 6"/>
          <p:cNvGrpSpPr/>
          <p:nvPr/>
        </p:nvGrpSpPr>
        <p:grpSpPr bwMode="auto">
          <a:xfrm>
            <a:off x="-6350" y="-6350"/>
            <a:ext cx="9156700" cy="6870700"/>
            <a:chOff x="-4" y="-4"/>
            <a:chExt cx="5768" cy="4328"/>
          </a:xfrm>
        </p:grpSpPr>
        <p:pic>
          <p:nvPicPr>
            <p:cNvPr id="5122" name="Rectangle 6"/>
            <p:cNvPicPr>
              <a:picLocks noChangeAspect="1"/>
            </p:cNvPicPr>
            <p:nvPr/>
          </p:nvPicPr>
          <p:blipFill>
            <a:blip r:embed="rId3" cstate="print"/>
            <a:stretch/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noFill/>
          </p:spPr>
        </p:pic>
        <p:sp>
          <p:nvSpPr>
            <p:cNvPr id="5123" name="Shape 5123"/>
            <p:cNvSpPr txBox="1">
              <a:spLocks noChangeShapeType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grpSp>
        <p:nvGrpSpPr>
          <p:cNvPr id="5125" name="Group 12"/>
          <p:cNvGrpSpPr/>
          <p:nvPr/>
        </p:nvGrpSpPr>
        <p:grpSpPr bwMode="auto">
          <a:xfrm>
            <a:off x="1173162" y="1392237"/>
            <a:ext cx="6778625" cy="923925"/>
            <a:chOff x="1172584" y="1381459"/>
            <a:chExt cx="6779110" cy="923330"/>
          </a:xfrm>
        </p:grpSpPr>
        <p:sp>
          <p:nvSpPr>
            <p:cNvPr id="5131" name="TextBox 8"/>
            <p:cNvSpPr txBox="1">
              <a:spLocks noChangeShapeType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5400">
                  <a:solidFill>
                    <a:srgbClr val="DBA455"/>
                  </a:solidFill>
                  <a:latin typeface="Wingdings"/>
                </a:rPr>
                <a:t></a:t>
              </a:r>
              <a:endParaRPr/>
            </a:p>
          </p:txBody>
        </p:sp>
        <p:sp>
          <p:nvSpPr>
            <p:cNvPr id="5132" name="Straight Connector 14"/>
            <p:cNvSpPr>
              <a:spLocks noChangeShapeType="1"/>
            </p:cNvSpPr>
            <p:nvPr/>
          </p:nvSpPr>
          <p:spPr bwMode="auto">
            <a:xfrm rot="10800000">
              <a:off x="1172584" y="1925620"/>
              <a:ext cx="3119660" cy="1587"/>
            </a:xfrm>
            <a:prstGeom prst="line">
              <a:avLst/>
            </a:prstGeom>
            <a:noFill/>
            <a:ln w="12700">
              <a:solidFill>
                <a:srgbClr val="999773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5133" name="Straight Connector 15"/>
            <p:cNvSpPr>
              <a:spLocks noChangeShapeType="1"/>
            </p:cNvSpPr>
            <p:nvPr/>
          </p:nvSpPr>
          <p:spPr bwMode="auto">
            <a:xfrm rot="10800000">
              <a:off x="4832033" y="1922447"/>
              <a:ext cx="3119661" cy="1587"/>
            </a:xfrm>
            <a:prstGeom prst="line">
              <a:avLst/>
            </a:prstGeom>
            <a:noFill/>
            <a:ln w="12700">
              <a:solidFill>
                <a:srgbClr val="999773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5126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688975" y="569912"/>
            <a:ext cx="7756525" cy="10541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5127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698500" y="2247900"/>
            <a:ext cx="7747000" cy="38782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65125" lvl="0" indent="-365125">
              <a:spcBef>
                <a:spcPts val="0"/>
              </a:spcBef>
              <a:buClr>
                <a:srgbClr val="94C600"/>
              </a:buClr>
              <a:buFont typeface="Wingdings"/>
              <a:buChar char=""/>
              <a:defRPr/>
            </a:pPr>
            <a:r>
              <a:rPr/>
              <a:t>Образец текста</a:t>
            </a:r>
          </a:p>
          <a:p>
            <a:pPr marL="776287" lvl="1" indent="-365125">
              <a:spcBef>
                <a:spcPts val="0"/>
              </a:spcBef>
              <a:buClr>
                <a:srgbClr val="94C600"/>
              </a:buClr>
              <a:buChar char=""/>
              <a:defRPr/>
            </a:pPr>
            <a:r>
              <a:rPr/>
              <a:t>Второй уровень</a:t>
            </a:r>
          </a:p>
          <a:p>
            <a:pPr marL="1143000" lvl="2" indent="-365125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Третий уровень</a:t>
            </a:r>
          </a:p>
          <a:p>
            <a:pPr marL="1508125" lvl="3" indent="-319088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Четвертый уровень</a:t>
            </a:r>
          </a:p>
          <a:p>
            <a:pPr marL="1828800" lvl="4" indent="-319088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Пятый уровень</a:t>
            </a:r>
          </a:p>
        </p:txBody>
      </p:sp>
      <p:sp>
        <p:nvSpPr>
          <p:cNvPr id="5128" name="Date Placeholder 4"/>
          <p:cNvSpPr>
            <a:spLocks noGrp="1" noChangeShapeType="1"/>
          </p:cNvSpPr>
          <p:nvPr>
            <p:ph type="dt" idx="2"/>
          </p:nvPr>
        </p:nvSpPr>
        <p:spPr bwMode="auto">
          <a:xfrm>
            <a:off x="360362" y="616108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5129" name="Footer Placeholder 5"/>
          <p:cNvSpPr>
            <a:spLocks noGrp="1" noChangeShapeType="1"/>
          </p:cNvSpPr>
          <p:nvPr>
            <p:ph type="ftr" idx="3"/>
          </p:nvPr>
        </p:nvSpPr>
        <p:spPr bwMode="auto">
          <a:xfrm>
            <a:off x="3124200" y="6161087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5130" name="Slide Number Placeholder 6"/>
          <p:cNvSpPr>
            <a:spLocks noGrp="1" noChangeShapeType="1"/>
          </p:cNvSpPr>
          <p:nvPr>
            <p:ph type="sldNum" idx="4"/>
          </p:nvPr>
        </p:nvSpPr>
        <p:spPr bwMode="auto">
          <a:xfrm>
            <a:off x="6638925" y="616108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5_Твердый переплет"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148" name="Rectangle 6"/>
          <p:cNvGrpSpPr/>
          <p:nvPr/>
        </p:nvGrpSpPr>
        <p:grpSpPr bwMode="auto">
          <a:xfrm>
            <a:off x="-6350" y="-6350"/>
            <a:ext cx="9156700" cy="6870700"/>
            <a:chOff x="-4" y="-4"/>
            <a:chExt cx="5768" cy="4328"/>
          </a:xfrm>
        </p:grpSpPr>
        <p:pic>
          <p:nvPicPr>
            <p:cNvPr id="6146" name="Rectangle 6"/>
            <p:cNvPicPr>
              <a:picLocks noChangeAspect="1"/>
            </p:cNvPicPr>
            <p:nvPr/>
          </p:nvPicPr>
          <p:blipFill>
            <a:blip r:embed="rId3" cstate="print"/>
            <a:stretch/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noFill/>
          </p:spPr>
        </p:pic>
        <p:sp>
          <p:nvSpPr>
            <p:cNvPr id="6147" name="Shape 6147"/>
            <p:cNvSpPr txBox="1">
              <a:spLocks noChangeShapeType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grpSp>
        <p:nvGrpSpPr>
          <p:cNvPr id="6149" name="Group 13"/>
          <p:cNvGrpSpPr/>
          <p:nvPr/>
        </p:nvGrpSpPr>
        <p:grpSpPr bwMode="auto">
          <a:xfrm>
            <a:off x="1173162" y="1392237"/>
            <a:ext cx="6778625" cy="923925"/>
            <a:chOff x="1172584" y="1381459"/>
            <a:chExt cx="6779110" cy="923330"/>
          </a:xfrm>
        </p:grpSpPr>
        <p:sp>
          <p:nvSpPr>
            <p:cNvPr id="6155" name="TextBox 8"/>
            <p:cNvSpPr txBox="1">
              <a:spLocks noChangeShapeType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5400">
                  <a:solidFill>
                    <a:srgbClr val="DBA455"/>
                  </a:solidFill>
                  <a:latin typeface="Wingdings"/>
                </a:rPr>
                <a:t></a:t>
              </a:r>
              <a:endParaRPr/>
            </a:p>
          </p:txBody>
        </p:sp>
        <p:sp>
          <p:nvSpPr>
            <p:cNvPr id="6156" name="Straight Connector 16"/>
            <p:cNvSpPr>
              <a:spLocks noChangeShapeType="1"/>
            </p:cNvSpPr>
            <p:nvPr/>
          </p:nvSpPr>
          <p:spPr bwMode="auto">
            <a:xfrm rot="10800000">
              <a:off x="1172584" y="1925620"/>
              <a:ext cx="3119660" cy="1587"/>
            </a:xfrm>
            <a:prstGeom prst="line">
              <a:avLst/>
            </a:prstGeom>
            <a:noFill/>
            <a:ln w="12700">
              <a:solidFill>
                <a:srgbClr val="999773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6157" name="Straight Connector 17"/>
            <p:cNvSpPr>
              <a:spLocks noChangeShapeType="1"/>
            </p:cNvSpPr>
            <p:nvPr/>
          </p:nvSpPr>
          <p:spPr bwMode="auto">
            <a:xfrm rot="10800000">
              <a:off x="4832033" y="1922447"/>
              <a:ext cx="3119661" cy="1587"/>
            </a:xfrm>
            <a:prstGeom prst="line">
              <a:avLst/>
            </a:prstGeom>
            <a:noFill/>
            <a:ln w="12700">
              <a:solidFill>
                <a:srgbClr val="999773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6150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688975" y="569912"/>
            <a:ext cx="7756525" cy="10541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6151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698500" y="2247900"/>
            <a:ext cx="7747000" cy="38782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65125" lvl="0" indent="-365125">
              <a:spcBef>
                <a:spcPts val="0"/>
              </a:spcBef>
              <a:buClr>
                <a:srgbClr val="94C600"/>
              </a:buClr>
              <a:buFont typeface="Wingdings"/>
              <a:buChar char=""/>
              <a:defRPr/>
            </a:pPr>
            <a:r>
              <a:rPr/>
              <a:t>Образец текста</a:t>
            </a:r>
          </a:p>
          <a:p>
            <a:pPr marL="776287" lvl="1" indent="-365125">
              <a:spcBef>
                <a:spcPts val="0"/>
              </a:spcBef>
              <a:buClr>
                <a:srgbClr val="94C600"/>
              </a:buClr>
              <a:buChar char=""/>
              <a:defRPr/>
            </a:pPr>
            <a:r>
              <a:rPr/>
              <a:t>Второй уровень</a:t>
            </a:r>
          </a:p>
          <a:p>
            <a:pPr marL="1143000" lvl="2" indent="-365125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Третий уровень</a:t>
            </a:r>
          </a:p>
          <a:p>
            <a:pPr marL="1508125" lvl="3" indent="-319088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Четвертый уровень</a:t>
            </a:r>
          </a:p>
          <a:p>
            <a:pPr marL="1828800" lvl="4" indent="-319088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Пятый уровень</a:t>
            </a:r>
          </a:p>
        </p:txBody>
      </p:sp>
      <p:sp>
        <p:nvSpPr>
          <p:cNvPr id="6152" name="Date Placeholder 6"/>
          <p:cNvSpPr>
            <a:spLocks noGrp="1" noChangeShapeType="1"/>
          </p:cNvSpPr>
          <p:nvPr>
            <p:ph type="dt" idx="2"/>
          </p:nvPr>
        </p:nvSpPr>
        <p:spPr bwMode="auto">
          <a:xfrm>
            <a:off x="360362" y="616108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6153" name="Footer Placeholder 7"/>
          <p:cNvSpPr>
            <a:spLocks noGrp="1" noChangeShapeType="1"/>
          </p:cNvSpPr>
          <p:nvPr>
            <p:ph type="ftr" idx="3"/>
          </p:nvPr>
        </p:nvSpPr>
        <p:spPr bwMode="auto">
          <a:xfrm>
            <a:off x="3124200" y="6161087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6154" name="Slide Number Placeholder 8"/>
          <p:cNvSpPr>
            <a:spLocks noGrp="1" noChangeShapeType="1"/>
          </p:cNvSpPr>
          <p:nvPr>
            <p:ph type="sldNum" idx="4"/>
          </p:nvPr>
        </p:nvSpPr>
        <p:spPr bwMode="auto">
          <a:xfrm>
            <a:off x="6638925" y="616108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6_Твердый переплет"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172" name="Rectangle 6"/>
          <p:cNvGrpSpPr/>
          <p:nvPr/>
        </p:nvGrpSpPr>
        <p:grpSpPr bwMode="auto">
          <a:xfrm>
            <a:off x="-6350" y="-6350"/>
            <a:ext cx="9156700" cy="6870700"/>
            <a:chOff x="-4" y="-4"/>
            <a:chExt cx="5768" cy="4328"/>
          </a:xfrm>
        </p:grpSpPr>
        <p:pic>
          <p:nvPicPr>
            <p:cNvPr id="7170" name="Rectangle 6"/>
            <p:cNvPicPr>
              <a:picLocks noChangeAspect="1"/>
            </p:cNvPicPr>
            <p:nvPr/>
          </p:nvPicPr>
          <p:blipFill>
            <a:blip r:embed="rId3" cstate="print"/>
            <a:stretch/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noFill/>
          </p:spPr>
        </p:pic>
        <p:sp>
          <p:nvSpPr>
            <p:cNvPr id="7171" name="Shape 7171"/>
            <p:cNvSpPr txBox="1">
              <a:spLocks noChangeShapeType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grpSp>
        <p:nvGrpSpPr>
          <p:cNvPr id="7173" name="Group 9"/>
          <p:cNvGrpSpPr/>
          <p:nvPr/>
        </p:nvGrpSpPr>
        <p:grpSpPr bwMode="auto">
          <a:xfrm>
            <a:off x="1173162" y="1392237"/>
            <a:ext cx="6778625" cy="923925"/>
            <a:chOff x="1172584" y="1381459"/>
            <a:chExt cx="6779110" cy="923330"/>
          </a:xfrm>
        </p:grpSpPr>
        <p:sp>
          <p:nvSpPr>
            <p:cNvPr id="7179" name="TextBox 8"/>
            <p:cNvSpPr txBox="1">
              <a:spLocks noChangeShapeType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5400">
                  <a:solidFill>
                    <a:srgbClr val="DBA455"/>
                  </a:solidFill>
                  <a:latin typeface="Wingdings"/>
                </a:rPr>
                <a:t></a:t>
              </a:r>
              <a:endParaRPr/>
            </a:p>
          </p:txBody>
        </p:sp>
        <p:sp>
          <p:nvSpPr>
            <p:cNvPr id="7180" name="Straight Connector 14"/>
            <p:cNvSpPr>
              <a:spLocks noChangeShapeType="1"/>
            </p:cNvSpPr>
            <p:nvPr/>
          </p:nvSpPr>
          <p:spPr bwMode="auto">
            <a:xfrm rot="10800000">
              <a:off x="1172584" y="1925620"/>
              <a:ext cx="3119660" cy="1587"/>
            </a:xfrm>
            <a:prstGeom prst="line">
              <a:avLst/>
            </a:prstGeom>
            <a:noFill/>
            <a:ln w="12700">
              <a:solidFill>
                <a:srgbClr val="999773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7181" name="Straight Connector 15"/>
            <p:cNvSpPr>
              <a:spLocks noChangeShapeType="1"/>
            </p:cNvSpPr>
            <p:nvPr/>
          </p:nvSpPr>
          <p:spPr bwMode="auto">
            <a:xfrm rot="10800000">
              <a:off x="4832033" y="1922447"/>
              <a:ext cx="3119661" cy="1587"/>
            </a:xfrm>
            <a:prstGeom prst="line">
              <a:avLst/>
            </a:prstGeom>
            <a:noFill/>
            <a:ln w="12700">
              <a:solidFill>
                <a:srgbClr val="999773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7174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688975" y="569912"/>
            <a:ext cx="7756525" cy="10541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7175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698500" y="2247900"/>
            <a:ext cx="7747000" cy="38782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65125" lvl="0" indent="-365125">
              <a:spcBef>
                <a:spcPts val="0"/>
              </a:spcBef>
              <a:buClr>
                <a:srgbClr val="94C600"/>
              </a:buClr>
              <a:buFont typeface="Wingdings"/>
              <a:buChar char=""/>
              <a:defRPr/>
            </a:pPr>
            <a:r>
              <a:rPr/>
              <a:t>Образец текста</a:t>
            </a:r>
          </a:p>
          <a:p>
            <a:pPr marL="776287" lvl="1" indent="-365125">
              <a:spcBef>
                <a:spcPts val="0"/>
              </a:spcBef>
              <a:buClr>
                <a:srgbClr val="94C600"/>
              </a:buClr>
              <a:buChar char=""/>
              <a:defRPr/>
            </a:pPr>
            <a:r>
              <a:rPr/>
              <a:t>Второй уровень</a:t>
            </a:r>
          </a:p>
          <a:p>
            <a:pPr marL="1143000" lvl="2" indent="-365125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Третий уровень</a:t>
            </a:r>
          </a:p>
          <a:p>
            <a:pPr marL="1508125" lvl="3" indent="-319088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Четвертый уровень</a:t>
            </a:r>
          </a:p>
          <a:p>
            <a:pPr marL="1828800" lvl="4" indent="-319088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Пятый уровень</a:t>
            </a:r>
          </a:p>
        </p:txBody>
      </p:sp>
      <p:sp>
        <p:nvSpPr>
          <p:cNvPr id="7176" name="Date Placeholder 2"/>
          <p:cNvSpPr>
            <a:spLocks noGrp="1" noChangeShapeType="1"/>
          </p:cNvSpPr>
          <p:nvPr>
            <p:ph type="dt" idx="2"/>
          </p:nvPr>
        </p:nvSpPr>
        <p:spPr bwMode="auto">
          <a:xfrm>
            <a:off x="360362" y="616108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7177" name="Footer Placeholder 3"/>
          <p:cNvSpPr>
            <a:spLocks noGrp="1" noChangeShapeType="1"/>
          </p:cNvSpPr>
          <p:nvPr>
            <p:ph type="ftr" idx="3"/>
          </p:nvPr>
        </p:nvSpPr>
        <p:spPr bwMode="auto">
          <a:xfrm>
            <a:off x="3124200" y="6161087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7178" name="Slide Number Placeholder 4"/>
          <p:cNvSpPr>
            <a:spLocks noGrp="1" noChangeShapeType="1"/>
          </p:cNvSpPr>
          <p:nvPr>
            <p:ph type="sldNum" idx="4"/>
          </p:nvPr>
        </p:nvSpPr>
        <p:spPr bwMode="auto">
          <a:xfrm>
            <a:off x="6638925" y="616108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7_Твердый переплет"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196" name="Rectangle 6"/>
          <p:cNvGrpSpPr/>
          <p:nvPr/>
        </p:nvGrpSpPr>
        <p:grpSpPr bwMode="auto">
          <a:xfrm>
            <a:off x="-6350" y="-6350"/>
            <a:ext cx="9156700" cy="6870700"/>
            <a:chOff x="-4" y="-4"/>
            <a:chExt cx="5768" cy="4328"/>
          </a:xfrm>
        </p:grpSpPr>
        <p:pic>
          <p:nvPicPr>
            <p:cNvPr id="8194" name="Rectangle 6"/>
            <p:cNvPicPr>
              <a:picLocks noChangeAspect="1"/>
            </p:cNvPicPr>
            <p:nvPr/>
          </p:nvPicPr>
          <p:blipFill>
            <a:blip r:embed="rId3" cstate="print"/>
            <a:stretch/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noFill/>
          </p:spPr>
        </p:pic>
        <p:sp>
          <p:nvSpPr>
            <p:cNvPr id="8195" name="Shape 8195"/>
            <p:cNvSpPr txBox="1">
              <a:spLocks noChangeShapeType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grpSp>
        <p:nvGrpSpPr>
          <p:cNvPr id="8197" name="Group 10"/>
          <p:cNvGrpSpPr/>
          <p:nvPr/>
        </p:nvGrpSpPr>
        <p:grpSpPr bwMode="auto">
          <a:xfrm>
            <a:off x="1173162" y="1392237"/>
            <a:ext cx="6778625" cy="923925"/>
            <a:chOff x="1172584" y="1381459"/>
            <a:chExt cx="6779110" cy="923330"/>
          </a:xfrm>
        </p:grpSpPr>
        <p:sp>
          <p:nvSpPr>
            <p:cNvPr id="8203" name="TextBox 8"/>
            <p:cNvSpPr txBox="1">
              <a:spLocks noChangeShapeType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5400">
                  <a:solidFill>
                    <a:srgbClr val="DBA455"/>
                  </a:solidFill>
                  <a:latin typeface="Wingdings"/>
                </a:rPr>
                <a:t></a:t>
              </a:r>
              <a:endParaRPr/>
            </a:p>
          </p:txBody>
        </p:sp>
        <p:sp>
          <p:nvSpPr>
            <p:cNvPr id="8204" name="Straight Connector 15"/>
            <p:cNvSpPr>
              <a:spLocks noChangeShapeType="1"/>
            </p:cNvSpPr>
            <p:nvPr/>
          </p:nvSpPr>
          <p:spPr bwMode="auto">
            <a:xfrm rot="10800000">
              <a:off x="1172584" y="1925620"/>
              <a:ext cx="3119660" cy="1587"/>
            </a:xfrm>
            <a:prstGeom prst="line">
              <a:avLst/>
            </a:prstGeom>
            <a:noFill/>
            <a:ln w="12700">
              <a:solidFill>
                <a:srgbClr val="999773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8205" name="Straight Connector 16"/>
            <p:cNvSpPr>
              <a:spLocks noChangeShapeType="1"/>
            </p:cNvSpPr>
            <p:nvPr/>
          </p:nvSpPr>
          <p:spPr bwMode="auto">
            <a:xfrm rot="10800000">
              <a:off x="4832033" y="1922447"/>
              <a:ext cx="3119661" cy="1587"/>
            </a:xfrm>
            <a:prstGeom prst="line">
              <a:avLst/>
            </a:prstGeom>
            <a:noFill/>
            <a:ln w="12700">
              <a:solidFill>
                <a:srgbClr val="999773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8198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688975" y="569912"/>
            <a:ext cx="7756525" cy="10541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8199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698500" y="2247900"/>
            <a:ext cx="7747000" cy="38782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65125" lvl="0" indent="-365125">
              <a:spcBef>
                <a:spcPts val="0"/>
              </a:spcBef>
              <a:buClr>
                <a:srgbClr val="94C600"/>
              </a:buClr>
              <a:buFont typeface="Wingdings"/>
              <a:buChar char=""/>
              <a:defRPr/>
            </a:pPr>
            <a:r>
              <a:rPr/>
              <a:t>Образец текста</a:t>
            </a:r>
          </a:p>
          <a:p>
            <a:pPr marL="776287" lvl="1" indent="-365125">
              <a:spcBef>
                <a:spcPts val="0"/>
              </a:spcBef>
              <a:buClr>
                <a:srgbClr val="94C600"/>
              </a:buClr>
              <a:buChar char=""/>
              <a:defRPr/>
            </a:pPr>
            <a:r>
              <a:rPr/>
              <a:t>Второй уровень</a:t>
            </a:r>
          </a:p>
          <a:p>
            <a:pPr marL="1143000" lvl="2" indent="-365125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Третий уровень</a:t>
            </a:r>
          </a:p>
          <a:p>
            <a:pPr marL="1508125" lvl="3" indent="-319088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Четвертый уровень</a:t>
            </a:r>
          </a:p>
          <a:p>
            <a:pPr marL="1828800" lvl="4" indent="-319088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Пятый уровень</a:t>
            </a:r>
          </a:p>
        </p:txBody>
      </p:sp>
      <p:sp>
        <p:nvSpPr>
          <p:cNvPr id="8200" name="Date Placeholder 3"/>
          <p:cNvSpPr>
            <a:spLocks noGrp="1" noChangeShapeType="1"/>
          </p:cNvSpPr>
          <p:nvPr>
            <p:ph type="dt" idx="2"/>
          </p:nvPr>
        </p:nvSpPr>
        <p:spPr bwMode="auto">
          <a:xfrm>
            <a:off x="360362" y="616108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8201" name="Footer Placeholder 4"/>
          <p:cNvSpPr>
            <a:spLocks noGrp="1" noChangeShapeType="1"/>
          </p:cNvSpPr>
          <p:nvPr>
            <p:ph type="ftr" idx="3"/>
          </p:nvPr>
        </p:nvSpPr>
        <p:spPr bwMode="auto">
          <a:xfrm>
            <a:off x="3124200" y="6161087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8202" name="Slide Number Placeholder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6638925" y="616108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 smtClean="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8_Твердый переплет"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220" name="Rectangle 6"/>
          <p:cNvGrpSpPr/>
          <p:nvPr/>
        </p:nvGrpSpPr>
        <p:grpSpPr bwMode="auto">
          <a:xfrm>
            <a:off x="-6350" y="-6350"/>
            <a:ext cx="9156700" cy="6870700"/>
            <a:chOff x="-4" y="-4"/>
            <a:chExt cx="5768" cy="4328"/>
          </a:xfrm>
        </p:grpSpPr>
        <p:pic>
          <p:nvPicPr>
            <p:cNvPr id="9218" name="Rectangle 6"/>
            <p:cNvPicPr>
              <a:picLocks noChangeAspect="1"/>
            </p:cNvPicPr>
            <p:nvPr/>
          </p:nvPicPr>
          <p:blipFill>
            <a:blip r:embed="rId3" cstate="print"/>
            <a:stretch/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noFill/>
          </p:spPr>
        </p:pic>
        <p:sp>
          <p:nvSpPr>
            <p:cNvPr id="9219" name="Shape 9219"/>
            <p:cNvSpPr txBox="1">
              <a:spLocks noChangeShapeType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grpSp>
        <p:nvGrpSpPr>
          <p:cNvPr id="9221" name="Group 10"/>
          <p:cNvGrpSpPr/>
          <p:nvPr/>
        </p:nvGrpSpPr>
        <p:grpSpPr bwMode="auto">
          <a:xfrm rot="5400000">
            <a:off x="6188075" y="601662"/>
            <a:ext cx="922337" cy="5481636"/>
            <a:chOff x="1815339" y="1381459"/>
            <a:chExt cx="5480154" cy="923330"/>
          </a:xfrm>
        </p:grpSpPr>
        <p:sp>
          <p:nvSpPr>
            <p:cNvPr id="9227" name="TextBox 8"/>
            <p:cNvSpPr txBox="1">
              <a:spLocks noChangeShapeType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5400">
                  <a:solidFill>
                    <a:srgbClr val="DBA455"/>
                  </a:solidFill>
                  <a:latin typeface="Wingdings"/>
                </a:rPr>
                <a:t></a:t>
              </a:r>
              <a:endParaRPr/>
            </a:p>
          </p:txBody>
        </p:sp>
        <p:sp>
          <p:nvSpPr>
            <p:cNvPr id="9228" name="Straight Connector 12"/>
            <p:cNvSpPr>
              <a:spLocks noChangeShapeType="1"/>
            </p:cNvSpPr>
            <p:nvPr/>
          </p:nvSpPr>
          <p:spPr bwMode="auto">
            <a:xfrm flipH="1" flipV="1">
              <a:off x="1815339" y="1924967"/>
              <a:ext cx="2469482" cy="1590"/>
            </a:xfrm>
            <a:prstGeom prst="line">
              <a:avLst/>
            </a:prstGeom>
            <a:noFill/>
            <a:ln w="12700">
              <a:solidFill>
                <a:srgbClr val="999773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9229" name="Straight Connector 13"/>
            <p:cNvSpPr>
              <a:spLocks noChangeShapeType="1"/>
            </p:cNvSpPr>
            <p:nvPr/>
          </p:nvSpPr>
          <p:spPr bwMode="auto">
            <a:xfrm rot="10800000">
              <a:off x="4826011" y="1928146"/>
              <a:ext cx="2469482" cy="1590"/>
            </a:xfrm>
            <a:prstGeom prst="line">
              <a:avLst/>
            </a:prstGeom>
            <a:noFill/>
            <a:ln w="12700">
              <a:solidFill>
                <a:srgbClr val="999773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9222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688975" y="569912"/>
            <a:ext cx="7756525" cy="10541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9223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698500" y="2247900"/>
            <a:ext cx="7747000" cy="38782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65125" lvl="0" indent="-365125">
              <a:spcBef>
                <a:spcPts val="0"/>
              </a:spcBef>
              <a:buClr>
                <a:srgbClr val="94C600"/>
              </a:buClr>
              <a:buFont typeface="Wingdings"/>
              <a:buChar char=""/>
              <a:defRPr/>
            </a:pPr>
            <a:r>
              <a:rPr/>
              <a:t>Образец текста</a:t>
            </a:r>
          </a:p>
          <a:p>
            <a:pPr marL="776287" lvl="1" indent="-365125">
              <a:spcBef>
                <a:spcPts val="0"/>
              </a:spcBef>
              <a:buClr>
                <a:srgbClr val="94C600"/>
              </a:buClr>
              <a:buChar char=""/>
              <a:defRPr/>
            </a:pPr>
            <a:r>
              <a:rPr/>
              <a:t>Второй уровень</a:t>
            </a:r>
          </a:p>
          <a:p>
            <a:pPr marL="1143000" lvl="2" indent="-365125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Третий уровень</a:t>
            </a:r>
          </a:p>
          <a:p>
            <a:pPr marL="1508125" lvl="3" indent="-319088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Четвертый уровень</a:t>
            </a:r>
          </a:p>
          <a:p>
            <a:pPr marL="1828800" lvl="4" indent="-319088">
              <a:spcBef>
                <a:spcPts val="0"/>
              </a:spcBef>
              <a:buClr>
                <a:srgbClr val="94C600"/>
              </a:buClr>
              <a:buChar char=""/>
              <a:defRPr/>
            </a:pPr>
            <a:r>
              <a:rPr/>
              <a:t>Пятый уровень</a:t>
            </a:r>
          </a:p>
        </p:txBody>
      </p:sp>
      <p:sp>
        <p:nvSpPr>
          <p:cNvPr id="9224" name="Date Placeholder 3"/>
          <p:cNvSpPr>
            <a:spLocks noGrp="1" noChangeShapeType="1"/>
          </p:cNvSpPr>
          <p:nvPr>
            <p:ph type="dt" idx="2"/>
          </p:nvPr>
        </p:nvSpPr>
        <p:spPr bwMode="auto">
          <a:xfrm>
            <a:off x="360362" y="616108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9225" name="Footer Placeholder 4"/>
          <p:cNvSpPr>
            <a:spLocks noGrp="1" noChangeShapeType="1"/>
          </p:cNvSpPr>
          <p:nvPr>
            <p:ph type="ftr" idx="3"/>
          </p:nvPr>
        </p:nvSpPr>
        <p:spPr bwMode="auto">
          <a:xfrm>
            <a:off x="3124200" y="6161087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9226" name="Slide Number Placeholder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6638925" y="616108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 smtClean="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 smtClean="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 smtClean="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 smtClean="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 smtClean="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 smtClean="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 smtClean="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 sz="140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 smtClean="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4"/>
          <p:cNvSpPr>
            <a:spLocks noGrp="1" noChangeShapeType="1"/>
          </p:cNvSpPr>
          <p:nvPr/>
        </p:nvSpPr>
        <p:spPr bwMode="auto">
          <a:xfrm>
            <a:off x="0" y="404811"/>
            <a:ext cx="9144468" cy="6492276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sz="2400" b="1" i="0" u="none">
                <a:solidFill>
                  <a:schemeClr val="tx1"/>
                </a:solidFill>
                <a:latin typeface="Times New Roman"/>
                <a:ea typeface="Times New Roman"/>
              </a:rPr>
              <a:t>Муниципальное бюджетное образовательное учреждение</a:t>
            </a:r>
            <a:br>
              <a:rPr sz="2400" b="1" i="0" u="none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sz="2400" b="1" i="0" u="none">
                <a:solidFill>
                  <a:schemeClr val="tx1"/>
                </a:solidFill>
                <a:latin typeface="Times New Roman"/>
                <a:ea typeface="Times New Roman"/>
              </a:rPr>
              <a:t>Шарангская средняя школа</a:t>
            </a:r>
            <a:r>
              <a:rPr sz="2800" b="1" i="0" u="none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sz="2800" b="1" i="0" u="none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sz="2800">
                <a:solidFill>
                  <a:schemeClr val="tx1"/>
                </a:solidFill>
                <a:latin typeface="Times New Roman"/>
                <a:ea typeface="Times New Roman"/>
              </a:rPr>
              <a:t>            </a:t>
            </a:r>
            <a:br>
              <a:rPr sz="280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sz="280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sz="280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sz="2800" b="1" i="0" u="none">
                <a:solidFill>
                  <a:schemeClr val="tx1"/>
                </a:solidFill>
                <a:latin typeface="Times New Roman"/>
                <a:ea typeface="Times New Roman"/>
              </a:rPr>
              <a:t>Начальные классы</a:t>
            </a:r>
            <a:endParaRPr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sz="2800">
                <a:latin typeface="Times New Roman"/>
                <a:ea typeface="Times New Roman"/>
              </a:rPr>
              <a:t/>
            </a:r>
            <a:br>
              <a:rPr sz="2800">
                <a:latin typeface="Times New Roman"/>
                <a:ea typeface="Times New Roman"/>
              </a:rPr>
            </a:br>
            <a:r>
              <a:rPr sz="3600" b="1" i="0" u="none">
                <a:solidFill>
                  <a:srgbClr val="002060"/>
                </a:solidFill>
                <a:latin typeface="Times New Roman"/>
                <a:ea typeface="Times New Roman"/>
              </a:rPr>
              <a:t>Исследовательский проект</a:t>
            </a:r>
            <a:r>
              <a:rPr sz="360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sz="360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sz="3600" b="1" i="0" u="none">
                <a:solidFill>
                  <a:srgbClr val="C00000"/>
                </a:solidFill>
                <a:latin typeface="Times New Roman"/>
                <a:ea typeface="Times New Roman"/>
              </a:rPr>
              <a:t>Тема: «Удивительный крахмал»</a:t>
            </a:r>
            <a:r>
              <a:rPr sz="2800" b="1" i="0" u="none">
                <a:latin typeface="Times New Roman"/>
                <a:ea typeface="Times New Roman"/>
              </a:rPr>
              <a:t/>
            </a:r>
            <a:br>
              <a:rPr sz="2800" b="1" i="0" u="none">
                <a:latin typeface="Times New Roman"/>
                <a:ea typeface="Times New Roman"/>
              </a:rPr>
            </a:br>
            <a:r>
              <a:rPr sz="2800">
                <a:latin typeface="Times New Roman"/>
                <a:ea typeface="Times New Roman"/>
              </a:rPr>
              <a:t/>
            </a:r>
            <a:br>
              <a:rPr sz="2800">
                <a:latin typeface="Times New Roman"/>
                <a:ea typeface="Times New Roman"/>
              </a:rPr>
            </a:br>
            <a:r>
              <a:rPr sz="1600" b="1" i="0" u="none">
                <a:solidFill>
                  <a:srgbClr val="292929"/>
                </a:solidFill>
                <a:latin typeface="Times New Roman"/>
                <a:ea typeface="Times New Roman"/>
              </a:rPr>
              <a:t>                                                                                                                        Автор проекта:</a:t>
            </a:r>
            <a:br>
              <a:rPr sz="1600" b="1" i="0" u="none">
                <a:solidFill>
                  <a:srgbClr val="292929"/>
                </a:solidFill>
                <a:latin typeface="Times New Roman"/>
                <a:ea typeface="Times New Roman"/>
              </a:rPr>
            </a:br>
            <a:r>
              <a:rPr sz="1600" b="1" i="0" u="none">
                <a:solidFill>
                  <a:srgbClr val="292929"/>
                </a:solidFill>
                <a:latin typeface="Times New Roman"/>
                <a:ea typeface="Times New Roman"/>
              </a:rPr>
              <a:t>                                                                                                                                      Вохминцева Вероника, </a:t>
            </a:r>
            <a:br>
              <a:rPr sz="1600" b="1" i="0" u="none">
                <a:solidFill>
                  <a:srgbClr val="292929"/>
                </a:solidFill>
                <a:latin typeface="Times New Roman"/>
                <a:ea typeface="Times New Roman"/>
              </a:rPr>
            </a:br>
            <a:r>
              <a:rPr sz="1600" b="1" i="0" u="none">
                <a:solidFill>
                  <a:srgbClr val="292929"/>
                </a:solidFill>
                <a:latin typeface="Times New Roman"/>
                <a:ea typeface="Times New Roman"/>
              </a:rPr>
              <a:t>                                                                                                                                  ученица 2 «г» класса</a:t>
            </a:r>
            <a:br>
              <a:rPr sz="1600" b="1" i="0" u="none">
                <a:solidFill>
                  <a:srgbClr val="292929"/>
                </a:solidFill>
                <a:latin typeface="Times New Roman"/>
                <a:ea typeface="Times New Roman"/>
              </a:rPr>
            </a:br>
            <a:r>
              <a:rPr sz="1600" b="1" i="0" u="none">
                <a:solidFill>
                  <a:srgbClr val="292929"/>
                </a:solidFill>
                <a:latin typeface="Times New Roman"/>
                <a:ea typeface="Times New Roman"/>
              </a:rPr>
              <a:t>                                                                                                                           Шарангская СШ                                                                                                                        </a:t>
            </a:r>
            <a:br>
              <a:rPr sz="1600" b="1" i="0" u="none">
                <a:solidFill>
                  <a:srgbClr val="292929"/>
                </a:solidFill>
                <a:latin typeface="Times New Roman"/>
                <a:ea typeface="Times New Roman"/>
              </a:rPr>
            </a:br>
            <a:r>
              <a:rPr sz="1600" b="1" i="0" u="none">
                <a:solidFill>
                  <a:srgbClr val="292929"/>
                </a:solidFill>
                <a:latin typeface="Times New Roman"/>
                <a:ea typeface="Times New Roman"/>
              </a:rPr>
              <a:t/>
            </a:r>
            <a:br>
              <a:rPr sz="1600" b="1" i="0" u="none">
                <a:solidFill>
                  <a:srgbClr val="292929"/>
                </a:solidFill>
                <a:latin typeface="Times New Roman"/>
                <a:ea typeface="Times New Roman"/>
              </a:rPr>
            </a:br>
            <a:r>
              <a:rPr sz="1600" b="1" i="0" u="none">
                <a:solidFill>
                  <a:srgbClr val="292929"/>
                </a:solidFill>
                <a:latin typeface="Times New Roman"/>
                <a:ea typeface="Times New Roman"/>
              </a:rPr>
              <a:t>                                                                                                                         Руководитель:</a:t>
            </a:r>
            <a:br>
              <a:rPr sz="1600" b="1" i="0" u="none">
                <a:solidFill>
                  <a:srgbClr val="292929"/>
                </a:solidFill>
                <a:latin typeface="Times New Roman"/>
                <a:ea typeface="Times New Roman"/>
              </a:rPr>
            </a:br>
            <a:r>
              <a:rPr sz="1600" b="1" i="0" u="none">
                <a:solidFill>
                  <a:srgbClr val="292929"/>
                </a:solidFill>
                <a:latin typeface="Times New Roman"/>
                <a:ea typeface="Times New Roman"/>
              </a:rPr>
              <a:t>                                                                                                               Васенева </a:t>
            </a:r>
            <a:br>
              <a:rPr sz="1600" b="1" i="0" u="none">
                <a:solidFill>
                  <a:srgbClr val="292929"/>
                </a:solidFill>
                <a:latin typeface="Times New Roman"/>
                <a:ea typeface="Times New Roman"/>
              </a:rPr>
            </a:br>
            <a:r>
              <a:rPr sz="1600" b="1" i="0" u="none">
                <a:solidFill>
                  <a:srgbClr val="292929"/>
                </a:solidFill>
                <a:latin typeface="Times New Roman"/>
                <a:ea typeface="Times New Roman"/>
              </a:rPr>
              <a:t>                                                                                                                Анастасия </a:t>
            </a:r>
            <a:endParaRPr/>
          </a:p>
          <a:p>
            <a:pPr lvl="0" algn="ctr">
              <a:defRPr/>
            </a:pPr>
            <a:r>
              <a:rPr sz="1600" b="1" i="0" u="none">
                <a:solidFill>
                  <a:srgbClr val="292929"/>
                </a:solidFill>
                <a:latin typeface="Times New Roman"/>
                <a:ea typeface="Times New Roman"/>
              </a:rPr>
              <a:t>                                                                                                                       Валентиновна</a:t>
            </a:r>
            <a:r>
              <a:rPr sz="1600">
                <a:solidFill>
                  <a:srgbClr val="292929"/>
                </a:solidFill>
                <a:latin typeface="Times New Roman"/>
                <a:ea typeface="Times New Roman"/>
              </a:rPr>
              <a:t/>
            </a:r>
            <a:br>
              <a:rPr sz="1600">
                <a:solidFill>
                  <a:srgbClr val="292929"/>
                </a:solidFill>
                <a:latin typeface="Times New Roman"/>
                <a:ea typeface="Times New Roman"/>
              </a:rPr>
            </a:br>
            <a:endParaRPr 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500" advClick="1">
        <p:cover dir="r"/>
      </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Grp="1" noChangeShapeType="1"/>
          </p:cNvSpPr>
          <p:nvPr/>
        </p:nvSpPr>
        <p:spPr bwMode="auto">
          <a:xfrm>
            <a:off x="1331911" y="42373"/>
            <a:ext cx="5862637" cy="4683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4000" b="1" i="0" u="none">
                <a:solidFill>
                  <a:srgbClr val="C00000"/>
                </a:solidFill>
                <a:latin typeface="Times New Roman"/>
              </a:rPr>
              <a:t>Польза  крахмала</a:t>
            </a:r>
            <a:endParaRPr/>
          </a:p>
        </p:txBody>
      </p:sp>
      <p:sp>
        <p:nvSpPr>
          <p:cNvPr id="20483" name="Rectangle 4"/>
          <p:cNvSpPr>
            <a:spLocks noGrp="1" noChangeShapeType="1"/>
          </p:cNvSpPr>
          <p:nvPr/>
        </p:nvSpPr>
        <p:spPr bwMode="auto">
          <a:xfrm>
            <a:off x="251520" y="584684"/>
            <a:ext cx="8533027" cy="6771084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lang="ru-RU" sz="1800" b="0" i="0">
                <a:solidFill>
                  <a:schemeClr val="dk1"/>
                </a:solidFill>
                <a:latin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lang="ru-RU" sz="1800" b="0" i="0">
                <a:solidFill>
                  <a:schemeClr val="dk1"/>
                </a:solidFill>
                <a:latin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lang="ru-RU" sz="1800" b="0" i="0">
                <a:solidFill>
                  <a:schemeClr val="dk1"/>
                </a:solidFill>
                <a:latin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lang="ru-RU" sz="1800" b="0" i="0">
                <a:solidFill>
                  <a:schemeClr val="dk1"/>
                </a:solidFill>
                <a:latin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lang="ru-RU" sz="1800" b="0" i="0">
                <a:solidFill>
                  <a:schemeClr val="dk1"/>
                </a:solidFill>
                <a:latin typeface="Arial"/>
              </a:defRPr>
            </a:lvl5pPr>
            <a:lvl6pPr>
              <a:tabLst>
                <a:tab pos="457200" algn="l"/>
              </a:tabLst>
              <a:defRPr lang="ru-RU" sz="1800"/>
            </a:lvl6pPr>
            <a:lvl7pPr>
              <a:tabLst>
                <a:tab pos="457200" algn="l"/>
              </a:tabLst>
              <a:defRPr lang="ru-RU" sz="1800"/>
            </a:lvl7pPr>
            <a:lvl8pPr>
              <a:tabLst>
                <a:tab pos="457200" algn="l"/>
              </a:tabLst>
              <a:defRPr lang="ru-RU" sz="1800"/>
            </a:lvl8pPr>
            <a:lvl9pPr>
              <a:tabLst>
                <a:tab pos="457200" algn="l"/>
              </a:tabLst>
              <a:defRPr lang="ru-RU" sz="1800"/>
            </a:lvl9pPr>
          </a:lstStyle>
          <a:p>
            <a:pPr lvl="0">
              <a:defRPr/>
            </a:pPr>
            <a:r>
              <a:rPr lang="ru-RU" sz="28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  Он </a:t>
            </a:r>
            <a:r>
              <a:rPr lang="ru-RU" sz="28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снижает</a:t>
            </a:r>
            <a:r>
              <a:rPr lang="ru-RU" sz="2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содержание </a:t>
            </a:r>
            <a:r>
              <a:rPr lang="ru-RU" sz="28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холестерина в сыворотке крови и </a:t>
            </a:r>
            <a:r>
              <a:rPr lang="ru-RU" sz="28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печени</a:t>
            </a:r>
            <a:endParaRPr sz="280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ru-RU" sz="2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2. 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Лечит </a:t>
            </a:r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аллергические </a:t>
            </a:r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заболевания</a:t>
            </a:r>
            <a:endParaRPr sz="280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ru-RU" sz="28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3.  </a:t>
            </a:r>
            <a:r>
              <a:rPr lang="ru-RU" sz="28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Крахмал</a:t>
            </a:r>
            <a:r>
              <a:rPr lang="ru-RU" sz="28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используют как </a:t>
            </a:r>
            <a:r>
              <a:rPr lang="ru-RU" sz="28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противовоспалительное</a:t>
            </a:r>
            <a:r>
              <a:rPr lang="ru-RU" sz="2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sz="2800" b="1" i="0" u="none" strike="noStrike" cap="none" spc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противоязвенное</a:t>
            </a:r>
            <a:r>
              <a:rPr lang="ru-RU" sz="2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средство</a:t>
            </a:r>
            <a:r>
              <a:rPr lang="ru-RU" sz="28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80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ru-RU" sz="28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4.  Учеными </a:t>
            </a:r>
            <a:r>
              <a:rPr lang="ru-RU" sz="2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доказано, что </a:t>
            </a:r>
            <a:r>
              <a:rPr lang="ru-RU" sz="28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картофельный крахмал </a:t>
            </a:r>
            <a:r>
              <a:rPr lang="ru-RU" sz="2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способен </a:t>
            </a:r>
            <a:r>
              <a:rPr lang="ru-RU" sz="28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активизировать синтез витамина B2</a:t>
            </a:r>
            <a:r>
              <a:rPr lang="ru-RU" sz="2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который необходим человеку для </a:t>
            </a:r>
            <a:r>
              <a:rPr lang="ru-RU" sz="28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правильного пищеварения</a:t>
            </a:r>
            <a:r>
              <a:rPr lang="ru-RU" sz="28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80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ru-RU" sz="2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5. Применяют его для </a:t>
            </a:r>
            <a:r>
              <a:rPr lang="ru-RU" sz="28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лечения ожогов</a:t>
            </a:r>
            <a:r>
              <a:rPr lang="ru-RU" sz="28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80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ru-RU" sz="2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6. </a:t>
            </a:r>
            <a:r>
              <a:rPr lang="ru-RU" sz="28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Ванны</a:t>
            </a:r>
            <a:r>
              <a:rPr lang="ru-RU" sz="2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добавлением </a:t>
            </a:r>
            <a:r>
              <a:rPr lang="ru-RU" sz="28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крахмала</a:t>
            </a:r>
            <a:r>
              <a:rPr lang="ru-RU" sz="2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благоприятно действуют на кожу, </a:t>
            </a:r>
            <a:r>
              <a:rPr lang="ru-RU" sz="28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уменьшая зуд; при кожных заболеваниях</a:t>
            </a:r>
            <a:r>
              <a:rPr lang="ru-RU" sz="28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80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ru-RU" sz="2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7. Снижает </a:t>
            </a:r>
            <a:r>
              <a:rPr lang="ru-RU" sz="28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артериальное давление</a:t>
            </a:r>
            <a:r>
              <a:rPr lang="ru-RU" sz="2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800" dirty="0">
              <a:solidFill>
                <a:schemeClr val="tx1"/>
              </a:solidFill>
            </a:endParaRPr>
          </a:p>
          <a:p>
            <a:pPr lvl="0">
              <a:defRPr/>
            </a:pPr>
            <a:endParaRPr sz="2400" dirty="0"/>
          </a:p>
          <a:p>
            <a:pPr>
              <a:defRPr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500" advClick="1">
        <p:cover dir="r"/>
      </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9551640" name="Rectangle 2"/>
          <p:cNvSpPr txBox="1">
            <a:spLocks noGrp="1" noChangeShapeType="1"/>
          </p:cNvSpPr>
          <p:nvPr/>
        </p:nvSpPr>
        <p:spPr bwMode="auto">
          <a:xfrm>
            <a:off x="1331911" y="188911"/>
            <a:ext cx="5862636" cy="468311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4000" b="1" i="0" u="none">
                <a:solidFill>
                  <a:srgbClr val="C00000"/>
                </a:solidFill>
                <a:latin typeface="Times New Roman"/>
              </a:rPr>
              <a:t>Вред крахмала</a:t>
            </a:r>
            <a:endParaRPr/>
          </a:p>
        </p:txBody>
      </p:sp>
      <p:sp>
        <p:nvSpPr>
          <p:cNvPr id="1802012758" name="Rectangle 4"/>
          <p:cNvSpPr>
            <a:spLocks noGrp="1" noChangeShapeType="1"/>
          </p:cNvSpPr>
          <p:nvPr/>
        </p:nvSpPr>
        <p:spPr bwMode="auto">
          <a:xfrm>
            <a:off x="250824" y="1027031"/>
            <a:ext cx="8532811" cy="5170646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lang="ru-RU" sz="1800" b="0" i="0">
                <a:solidFill>
                  <a:schemeClr val="dk1"/>
                </a:solidFill>
                <a:latin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lang="ru-RU" sz="1800" b="0" i="0">
                <a:solidFill>
                  <a:schemeClr val="dk1"/>
                </a:solidFill>
                <a:latin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lang="ru-RU" sz="1800" b="0" i="0">
                <a:solidFill>
                  <a:schemeClr val="dk1"/>
                </a:solidFill>
                <a:latin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lang="ru-RU" sz="1800" b="0" i="0">
                <a:solidFill>
                  <a:schemeClr val="dk1"/>
                </a:solidFill>
                <a:latin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lang="ru-RU" sz="1800" b="0" i="0">
                <a:solidFill>
                  <a:schemeClr val="dk1"/>
                </a:solidFill>
                <a:latin typeface="Arial"/>
              </a:defRPr>
            </a:lvl5pPr>
            <a:lvl6pPr>
              <a:tabLst>
                <a:tab pos="457200" algn="l"/>
              </a:tabLst>
              <a:defRPr lang="ru-RU" sz="1800"/>
            </a:lvl6pPr>
            <a:lvl7pPr>
              <a:tabLst>
                <a:tab pos="457200" algn="l"/>
              </a:tabLst>
              <a:defRPr lang="ru-RU" sz="1800"/>
            </a:lvl7pPr>
            <a:lvl8pPr>
              <a:tabLst>
                <a:tab pos="457200" algn="l"/>
              </a:tabLst>
              <a:defRPr lang="ru-RU" sz="1800"/>
            </a:lvl8pPr>
            <a:lvl9pPr>
              <a:tabLst>
                <a:tab pos="457200" algn="l"/>
              </a:tabLst>
              <a:defRPr lang="ru-RU" sz="1800"/>
            </a:lvl9pPr>
          </a:lstStyle>
          <a:p>
            <a:pPr lvl="0">
              <a:tabLst>
                <a:tab pos="457200" algn="l"/>
              </a:tabLst>
              <a:defRPr/>
            </a:pPr>
            <a:r>
              <a:rPr sz="3000" dirty="0">
                <a:solidFill>
                  <a:schemeClr val="tx1"/>
                </a:solidFill>
                <a:latin typeface="Times New Roman"/>
                <a:ea typeface="Times New Roman"/>
              </a:rPr>
              <a:t>1. </a:t>
            </a:r>
            <a:r>
              <a:rPr sz="3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В </a:t>
            </a:r>
            <a:r>
              <a:rPr sz="3000" dirty="0" err="1">
                <a:solidFill>
                  <a:schemeClr val="tx1"/>
                </a:solidFill>
                <a:latin typeface="Times New Roman"/>
                <a:ea typeface="Times New Roman"/>
              </a:rPr>
              <a:t>процессе</a:t>
            </a:r>
            <a:r>
              <a:rPr sz="30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dirty="0" err="1">
                <a:solidFill>
                  <a:schemeClr val="tx1"/>
                </a:solidFill>
                <a:latin typeface="Times New Roman"/>
                <a:ea typeface="Times New Roman"/>
              </a:rPr>
              <a:t>пищеварения</a:t>
            </a:r>
            <a:r>
              <a:rPr sz="30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dirty="0" err="1">
                <a:solidFill>
                  <a:schemeClr val="tx1"/>
                </a:solidFill>
                <a:latin typeface="Times New Roman"/>
                <a:ea typeface="Times New Roman"/>
              </a:rPr>
              <a:t>он</a:t>
            </a:r>
            <a:r>
              <a:rPr sz="30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1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повышает</a:t>
            </a:r>
            <a:r>
              <a:rPr sz="3000" b="1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1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инсулин</a:t>
            </a:r>
            <a:r>
              <a:rPr sz="3000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sz="3000" dirty="0">
              <a:solidFill>
                <a:schemeClr val="tx1"/>
              </a:solidFill>
            </a:endParaRPr>
          </a:p>
          <a:p>
            <a:pPr lvl="0">
              <a:tabLst>
                <a:tab pos="457200" algn="l"/>
              </a:tabLst>
              <a:defRPr/>
            </a:pPr>
            <a:r>
              <a:rPr sz="3000" dirty="0">
                <a:solidFill>
                  <a:schemeClr val="tx1"/>
                </a:solidFill>
                <a:latin typeface="Times New Roman"/>
                <a:ea typeface="Times New Roman"/>
              </a:rPr>
              <a:t>2. </a:t>
            </a:r>
            <a:r>
              <a:rPr sz="3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Может</a:t>
            </a:r>
            <a:r>
              <a:rPr sz="3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dirty="0" err="1">
                <a:solidFill>
                  <a:schemeClr val="tx1"/>
                </a:solidFill>
                <a:latin typeface="Times New Roman"/>
                <a:ea typeface="Times New Roman"/>
              </a:rPr>
              <a:t>привести</a:t>
            </a:r>
            <a:r>
              <a:rPr sz="3000" dirty="0">
                <a:solidFill>
                  <a:schemeClr val="tx1"/>
                </a:solidFill>
                <a:latin typeface="Times New Roman"/>
                <a:ea typeface="Times New Roman"/>
              </a:rPr>
              <a:t> к </a:t>
            </a:r>
            <a:r>
              <a:rPr sz="3000" b="1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атеросклерозу</a:t>
            </a:r>
            <a:r>
              <a:rPr sz="3000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en-US" sz="3000" dirty="0">
              <a:solidFill>
                <a:schemeClr val="tx1"/>
              </a:solidFill>
            </a:endParaRPr>
          </a:p>
          <a:p>
            <a:pPr lvl="0">
              <a:tabLst>
                <a:tab pos="457200" algn="l"/>
              </a:tabLst>
              <a:defRPr/>
            </a:pP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3. </a:t>
            </a:r>
            <a:r>
              <a:rPr sz="3000" b="0" i="0" u="none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0" i="0" u="none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Заболеванию</a:t>
            </a:r>
            <a:r>
              <a:rPr sz="3000" b="0" i="0" u="none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1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глазного</a:t>
            </a:r>
            <a:r>
              <a:rPr sz="3000" b="1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1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яблока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en-US" sz="3000" dirty="0">
              <a:solidFill>
                <a:schemeClr val="tx1"/>
              </a:solidFill>
            </a:endParaRPr>
          </a:p>
          <a:p>
            <a:pPr lvl="0">
              <a:tabLst>
                <a:tab pos="457200" algn="l"/>
              </a:tabLst>
              <a:defRPr/>
            </a:pP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4. </a:t>
            </a:r>
            <a:r>
              <a:rPr sz="3000" b="0" i="0" u="none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0" i="0" u="none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Различным</a:t>
            </a:r>
            <a:r>
              <a:rPr sz="3000" b="0" i="0" u="none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1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нарушениям</a:t>
            </a:r>
            <a:r>
              <a:rPr sz="3000" b="1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1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гормонального</a:t>
            </a:r>
            <a:r>
              <a:rPr sz="3000" b="1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1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баланса</a:t>
            </a:r>
            <a:r>
              <a:rPr sz="3000" b="1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0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здорового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0" i="0" u="none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0" i="0" u="none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организма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en-US" sz="3000" dirty="0">
              <a:solidFill>
                <a:schemeClr val="tx1"/>
              </a:solidFill>
            </a:endParaRPr>
          </a:p>
          <a:p>
            <a:pPr lvl="0">
              <a:tabLst>
                <a:tab pos="457200" algn="l"/>
              </a:tabLst>
              <a:defRPr/>
            </a:pP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5.  </a:t>
            </a:r>
            <a:r>
              <a:rPr sz="3000" b="0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Сырой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0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крахмал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- </a:t>
            </a:r>
            <a:r>
              <a:rPr sz="3000" b="0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инулин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0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плохо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0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переваривается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en-US" sz="3000" dirty="0">
              <a:solidFill>
                <a:schemeClr val="tx1"/>
              </a:solidFill>
            </a:endParaRPr>
          </a:p>
          <a:p>
            <a:pPr lvl="0">
              <a:tabLst>
                <a:tab pos="457200" algn="l"/>
              </a:tabLst>
              <a:defRPr/>
            </a:pPr>
            <a:r>
              <a:rPr sz="3000" b="0" i="0" u="none" dirty="0" smtClean="0">
                <a:solidFill>
                  <a:schemeClr val="tx1"/>
                </a:solidFill>
                <a:latin typeface="Times New Roman"/>
                <a:ea typeface="Times New Roman"/>
              </a:rPr>
              <a:t>6.  </a:t>
            </a:r>
            <a:r>
              <a:rPr sz="3000" b="0" i="0" u="none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Для</a:t>
            </a:r>
            <a:r>
              <a:rPr sz="3000" b="0" i="0" u="none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0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переваривания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0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крахмала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0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организм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1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использует</a:t>
            </a:r>
            <a:r>
              <a:rPr sz="3000" b="1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1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ферменты</a:t>
            </a:r>
            <a:r>
              <a:rPr sz="3000" b="1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1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из</a:t>
            </a:r>
            <a:r>
              <a:rPr sz="3000" b="1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1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крови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sz="3000" b="0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так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0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необходимые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0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нам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0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при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0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стрессах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sz="3000" b="0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плохом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0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самочувствии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, и </a:t>
            </a:r>
            <a:r>
              <a:rPr sz="3000" b="0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тем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1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самым</a:t>
            </a:r>
            <a:r>
              <a:rPr sz="3000" b="1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1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уменьшая</a:t>
            </a:r>
            <a:r>
              <a:rPr sz="3000" b="1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1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их</a:t>
            </a:r>
            <a:r>
              <a:rPr sz="3000" b="1" i="0" u="none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sz="3000" b="1" i="0" u="none" dirty="0" err="1">
                <a:solidFill>
                  <a:schemeClr val="tx1"/>
                </a:solidFill>
                <a:latin typeface="Times New Roman"/>
                <a:ea typeface="Times New Roman"/>
              </a:rPr>
              <a:t>запас</a:t>
            </a:r>
            <a:r>
              <a:rPr sz="3000" b="0" i="0" u="none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500" advClick="1">
        <p:cover dir="r"/>
      </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Grp="1" noChangeShapeType="1"/>
          </p:cNvSpPr>
          <p:nvPr/>
        </p:nvSpPr>
        <p:spPr bwMode="auto">
          <a:xfrm>
            <a:off x="395287" y="144462"/>
            <a:ext cx="8229600" cy="98107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1507" name="Rectangle 2"/>
          <p:cNvSpPr txBox="1">
            <a:spLocks noGrp="1" noChangeShapeType="1"/>
          </p:cNvSpPr>
          <p:nvPr/>
        </p:nvSpPr>
        <p:spPr bwMode="auto">
          <a:xfrm>
            <a:off x="1187450" y="0"/>
            <a:ext cx="7518400" cy="98107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3600" b="1" i="0" u="none">
                <a:solidFill>
                  <a:srgbClr val="C00000"/>
                </a:solidFill>
              </a:rPr>
              <a:t>Эксперименты с крахмалом</a:t>
            </a:r>
            <a:endParaRPr/>
          </a:p>
          <a:p>
            <a:pPr lvl="0" algn="ctr">
              <a:defRPr/>
            </a:pPr>
            <a:r>
              <a:rPr sz="3600" b="1" i="0" u="none">
                <a:solidFill>
                  <a:srgbClr val="002060"/>
                </a:solidFill>
                <a:latin typeface="Times New Roman"/>
              </a:rPr>
              <a:t>                     № 1. Крахмал и йод</a:t>
            </a:r>
            <a:endParaRPr/>
          </a:p>
        </p:txBody>
      </p:sp>
      <p:sp>
        <p:nvSpPr>
          <p:cNvPr id="21508" name="AutoShape 5" descr="blob:https://web.telegram.org/8c58ce31-9b02-4b19-ade8-61de98a05688"/>
          <p:cNvSpPr>
            <a:spLocks noGrp="1" noChangeShapeType="1"/>
          </p:cNvSpPr>
          <p:nvPr/>
        </p:nvSpPr>
        <p:spPr bwMode="auto">
          <a:xfrm>
            <a:off x="155575" y="-144462"/>
            <a:ext cx="304800" cy="3048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21509" name="AutoShape 7" descr="blob:https://web.telegram.org/8c58ce31-9b02-4b19-ade8-61de98a05688"/>
          <p:cNvSpPr>
            <a:spLocks noGrp="1" noChangeShapeType="1"/>
          </p:cNvSpPr>
          <p:nvPr/>
        </p:nvSpPr>
        <p:spPr bwMode="auto">
          <a:xfrm>
            <a:off x="155575" y="-144462"/>
            <a:ext cx="304800" cy="3048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pic>
        <p:nvPicPr>
          <p:cNvPr id="21510" name="Picture 8" descr="C:\Users\Fujik\Desktop\ПРОЕКТЫ 2 Г\1.1.jpg"/>
          <p:cNvPicPr>
            <a:picLocks noGrp="1" noChangeAspect="1"/>
          </p:cNvPicPr>
          <p:nvPr/>
        </p:nvPicPr>
        <p:blipFill>
          <a:blip r:embed="rId3" cstate="print"/>
          <a:stretch/>
        </p:blipFill>
        <p:spPr bwMode="auto">
          <a:xfrm>
            <a:off x="250825" y="1052512"/>
            <a:ext cx="2400300" cy="1800225"/>
          </a:xfrm>
          <a:prstGeom prst="rect">
            <a:avLst/>
          </a:prstGeom>
          <a:noFill/>
        </p:spPr>
      </p:pic>
      <p:pic>
        <p:nvPicPr>
          <p:cNvPr id="21511" name="Picture 9" descr="C:\Users\Fujik\Desktop\ПРОЕКТЫ 2 Г\1.4.jpg"/>
          <p:cNvPicPr>
            <a:picLocks noGrp="1" noChangeAspect="1"/>
          </p:cNvPicPr>
          <p:nvPr/>
        </p:nvPicPr>
        <p:blipFill>
          <a:blip r:embed="rId4" cstate="print"/>
          <a:stretch/>
        </p:blipFill>
        <p:spPr bwMode="auto">
          <a:xfrm>
            <a:off x="6516687" y="4878387"/>
            <a:ext cx="2482850" cy="1863725"/>
          </a:xfrm>
          <a:prstGeom prst="rect">
            <a:avLst/>
          </a:prstGeom>
          <a:noFill/>
        </p:spPr>
      </p:pic>
      <p:sp>
        <p:nvSpPr>
          <p:cNvPr id="21512" name="AutoShape 11" descr="blob:https://web.telegram.org/849de856-209e-47b3-8652-14f513382ff0"/>
          <p:cNvSpPr>
            <a:spLocks noGrp="1" noChangeShapeType="1"/>
          </p:cNvSpPr>
          <p:nvPr/>
        </p:nvSpPr>
        <p:spPr bwMode="auto">
          <a:xfrm>
            <a:off x="155575" y="-144462"/>
            <a:ext cx="304800" cy="3048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pic>
        <p:nvPicPr>
          <p:cNvPr id="21513" name="Picture 12" descr="C:\Users\Fujik\Desktop\ПРОЕКТЫ 2 Г\photo_5415913761681824518_y.jpg"/>
          <p:cNvPicPr>
            <a:picLocks noGrp="1" noChangeAspect="1"/>
          </p:cNvPicPr>
          <p:nvPr/>
        </p:nvPicPr>
        <p:blipFill>
          <a:blip r:embed="rId5" cstate="print"/>
          <a:stretch/>
        </p:blipFill>
        <p:spPr bwMode="auto">
          <a:xfrm>
            <a:off x="4427537" y="2900362"/>
            <a:ext cx="2016125" cy="2689225"/>
          </a:xfrm>
          <a:prstGeom prst="rect">
            <a:avLst/>
          </a:prstGeom>
          <a:noFill/>
        </p:spPr>
      </p:pic>
      <p:pic>
        <p:nvPicPr>
          <p:cNvPr id="21514" name="Picture 13" descr="C:\Users\Fujik\Desktop\ПРОЕКТЫ 2 Г\photo_5415913761681824516_y.jpg"/>
          <p:cNvPicPr>
            <a:picLocks noGrp="1" noChangeAspect="1"/>
          </p:cNvPicPr>
          <p:nvPr/>
        </p:nvPicPr>
        <p:blipFill>
          <a:blip r:embed="rId6" cstate="print"/>
          <a:stretch/>
        </p:blipFill>
        <p:spPr bwMode="auto">
          <a:xfrm>
            <a:off x="2411412" y="2349500"/>
            <a:ext cx="1962150" cy="2614612"/>
          </a:xfrm>
          <a:prstGeom prst="rect">
            <a:avLst/>
          </a:prstGeom>
          <a:noFill/>
        </p:spPr>
      </p:pic>
      <p:sp>
        <p:nvSpPr>
          <p:cNvPr id="21515" name="Rectangle 14"/>
          <p:cNvSpPr>
            <a:spLocks noGrp="1" noChangeShapeType="1"/>
          </p:cNvSpPr>
          <p:nvPr/>
        </p:nvSpPr>
        <p:spPr bwMode="auto">
          <a:xfrm>
            <a:off x="4932040" y="1453956"/>
            <a:ext cx="3743647" cy="830997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</a:bodyPr>
          <a:lstStyle/>
          <a:p>
            <a:pPr lvl="0">
              <a:defRPr/>
            </a:pPr>
            <a:r>
              <a:rPr sz="2400" b="0" i="1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Цель</a:t>
            </a:r>
            <a:r>
              <a:rPr sz="2400" b="0" i="1" u="none" dirty="0">
                <a:solidFill>
                  <a:srgbClr val="002060"/>
                </a:solidFill>
                <a:latin typeface="Times New Roman"/>
                <a:ea typeface="Times New Roman"/>
              </a:rPr>
              <a:t>:</a:t>
            </a:r>
            <a:r>
              <a:rPr sz="2400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проверить</a:t>
            </a:r>
            <a:r>
              <a:rPr sz="2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присутствие</a:t>
            </a:r>
            <a:r>
              <a:rPr sz="2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крахмала</a:t>
            </a:r>
            <a:endParaRPr dirty="0"/>
          </a:p>
        </p:txBody>
      </p:sp>
      <p:sp>
        <p:nvSpPr>
          <p:cNvPr id="21516" name="Rectangle 15"/>
          <p:cNvSpPr>
            <a:spLocks noGrp="1" noChangeShapeType="1"/>
          </p:cNvSpPr>
          <p:nvPr/>
        </p:nvSpPr>
        <p:spPr bwMode="auto">
          <a:xfrm>
            <a:off x="250825" y="5659437"/>
            <a:ext cx="5616575" cy="892175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spAutoFit/>
          </a:bodyPr>
          <a:lstStyle/>
          <a:p>
            <a:pPr lvl="0" algn="just">
              <a:defRPr/>
            </a:pPr>
            <a:r>
              <a:rPr sz="2800" b="1" i="1" u="none">
                <a:solidFill>
                  <a:srgbClr val="002060"/>
                </a:solidFill>
                <a:latin typeface="Times New Roman"/>
                <a:ea typeface="Times New Roman"/>
              </a:rPr>
              <a:t>Вывод:</a:t>
            </a:r>
            <a:r>
              <a:rPr sz="2400" b="1" i="0" u="none">
                <a:solidFill>
                  <a:srgbClr val="002060"/>
                </a:solidFill>
                <a:latin typeface="Times New Roman"/>
                <a:ea typeface="Times New Roman"/>
              </a:rPr>
              <a:t> можно проверить присутствие крахмала одной каплей раствора йода.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500" advClick="1">
        <p:cover dir="r"/>
      </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Grp="1" noChangeShapeType="1"/>
          </p:cNvSpPr>
          <p:nvPr/>
        </p:nvSpPr>
        <p:spPr bwMode="auto">
          <a:xfrm>
            <a:off x="602307" y="175357"/>
            <a:ext cx="8174979" cy="952988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 algn="r">
              <a:defRPr/>
            </a:pPr>
            <a:r>
              <a:rPr sz="3600" b="1" i="0" u="none">
                <a:solidFill>
                  <a:srgbClr val="002060"/>
                </a:solidFill>
                <a:latin typeface="Times New Roman"/>
              </a:rPr>
              <a:t>                </a:t>
            </a:r>
            <a:r>
              <a:rPr sz="3000" b="1" i="0" u="none">
                <a:solidFill>
                  <a:srgbClr val="002060"/>
                </a:solidFill>
                <a:latin typeface="Times New Roman"/>
              </a:rPr>
              <a:t>№ 2. Крахмал в холодной и         горячей воде</a:t>
            </a:r>
          </a:p>
        </p:txBody>
      </p:sp>
      <p:pic>
        <p:nvPicPr>
          <p:cNvPr id="22531" name="Picture 1" descr="C:\Users\Fujik\Desktop\ПРОЕКТЫ 2 Г\photo_5415913761681824536_y.jpg"/>
          <p:cNvPicPr>
            <a:picLocks noGrp="1" noChangeAspect="1"/>
          </p:cNvPicPr>
          <p:nvPr/>
        </p:nvPicPr>
        <p:blipFill>
          <a:blip r:embed="rId3" cstate="print"/>
          <a:stretch/>
        </p:blipFill>
        <p:spPr bwMode="auto">
          <a:xfrm>
            <a:off x="912790" y="175357"/>
            <a:ext cx="2243382" cy="1683263"/>
          </a:xfrm>
          <a:prstGeom prst="rect">
            <a:avLst/>
          </a:prstGeom>
          <a:noFill/>
        </p:spPr>
      </p:pic>
      <p:pic>
        <p:nvPicPr>
          <p:cNvPr id="22532" name="Picture 2" descr="C:\Users\Fujik\Desktop\ПРОЕКТЫ 2 Г\d284926d-a1f0-48b8-b2a1-0eb16bf481cb.jpg"/>
          <p:cNvPicPr>
            <a:picLocks noGrp="1" noChangeAspect="1"/>
          </p:cNvPicPr>
          <p:nvPr/>
        </p:nvPicPr>
        <p:blipFill>
          <a:blip r:embed="rId4" cstate="print"/>
          <a:stretch/>
        </p:blipFill>
        <p:spPr bwMode="auto">
          <a:xfrm>
            <a:off x="120771" y="2196611"/>
            <a:ext cx="1584037" cy="2111618"/>
          </a:xfrm>
          <a:prstGeom prst="rect">
            <a:avLst/>
          </a:prstGeom>
          <a:noFill/>
        </p:spPr>
      </p:pic>
      <p:pic>
        <p:nvPicPr>
          <p:cNvPr id="22533" name="Picture 3" descr="C:\Users\Fujik\Desktop\ПРОЕКТЫ 2 Г\edc9cc02-ea03-47d4-b5b6-4621af9eef48.jpg"/>
          <p:cNvPicPr>
            <a:picLocks noGrp="1" noChangeAspect="1"/>
          </p:cNvPicPr>
          <p:nvPr/>
        </p:nvPicPr>
        <p:blipFill>
          <a:blip r:embed="rId5" cstate="print"/>
          <a:stretch/>
        </p:blipFill>
        <p:spPr bwMode="auto">
          <a:xfrm>
            <a:off x="2114017" y="2202139"/>
            <a:ext cx="1580250" cy="2106091"/>
          </a:xfrm>
          <a:prstGeom prst="rect">
            <a:avLst/>
          </a:prstGeom>
          <a:noFill/>
        </p:spPr>
      </p:pic>
      <p:pic>
        <p:nvPicPr>
          <p:cNvPr id="22534" name="Picture 4" descr="C:\Users\Fujik\Desktop\ПРОЕКТЫ 2 Г\7376f69e-0e38-4014-b7c8-468765f43739.jpg"/>
          <p:cNvPicPr>
            <a:picLocks noGrp="1" noChangeAspect="1"/>
          </p:cNvPicPr>
          <p:nvPr/>
        </p:nvPicPr>
        <p:blipFill>
          <a:blip r:embed="rId6" cstate="print"/>
          <a:stretch/>
        </p:blipFill>
        <p:spPr bwMode="auto">
          <a:xfrm>
            <a:off x="3982671" y="2095499"/>
            <a:ext cx="2012251" cy="2681074"/>
          </a:xfrm>
          <a:prstGeom prst="rect">
            <a:avLst/>
          </a:prstGeom>
          <a:noFill/>
        </p:spPr>
      </p:pic>
      <p:sp>
        <p:nvSpPr>
          <p:cNvPr id="22535" name="Прямоугольник 7"/>
          <p:cNvSpPr>
            <a:spLocks noGrp="1" noChangeShapeType="1"/>
          </p:cNvSpPr>
          <p:nvPr/>
        </p:nvSpPr>
        <p:spPr bwMode="auto">
          <a:xfrm>
            <a:off x="3899422" y="981073"/>
            <a:ext cx="5202187" cy="82299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2400" b="0" i="1" u="none">
                <a:solidFill>
                  <a:srgbClr val="002060"/>
                </a:solidFill>
                <a:latin typeface="Times New Roman"/>
              </a:rPr>
              <a:t>Цель:</a:t>
            </a:r>
            <a:r>
              <a:rPr sz="2400">
                <a:solidFill>
                  <a:srgbClr val="002060"/>
                </a:solidFill>
                <a:latin typeface="Times New Roman"/>
              </a:rPr>
              <a:t> узнать, что происходит с крахмалом в холодной и горячей воде</a:t>
            </a:r>
            <a:endParaRPr/>
          </a:p>
        </p:txBody>
      </p:sp>
      <p:sp>
        <p:nvSpPr>
          <p:cNvPr id="22536" name="Прямоугольник 8"/>
          <p:cNvSpPr>
            <a:spLocks noGrp="1" noChangeShapeType="1"/>
          </p:cNvSpPr>
          <p:nvPr/>
        </p:nvSpPr>
        <p:spPr bwMode="auto">
          <a:xfrm>
            <a:off x="74734" y="4849843"/>
            <a:ext cx="8763214" cy="198123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2800" b="1" i="1" u="none">
                <a:solidFill>
                  <a:srgbClr val="002060"/>
                </a:solidFill>
                <a:latin typeface="Times New Roman"/>
              </a:rPr>
              <a:t>Вывод:</a:t>
            </a:r>
            <a:r>
              <a:rPr sz="2400" b="1" i="0" u="none">
                <a:solidFill>
                  <a:srgbClr val="002060"/>
                </a:solidFill>
                <a:latin typeface="Times New Roman"/>
              </a:rPr>
              <a:t> крахмал не растворяется в холодной воде и не набухает.</a:t>
            </a:r>
          </a:p>
          <a:p>
            <a:pPr lvl="0">
              <a:defRPr/>
            </a:pPr>
            <a:r>
              <a:rPr lang="ru-RU" sz="2400" b="1" i="0" u="none" strike="noStrike" cap="none" spc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Крахмал, залитый кипятком, набухает и становится клейким. Это свойство крахмала используют как загуститель, в качестве бумажного клея</a:t>
            </a:r>
            <a:endParaRPr/>
          </a:p>
        </p:txBody>
      </p:sp>
      <p:pic>
        <p:nvPicPr>
          <p:cNvPr id="1473564415" name="Picture 1" descr="C:\Users\Fujik\Desktop\ПРОЕКТЫ 2 Г\photo_5415913761681824548_y.jpg"/>
          <p:cNvPicPr>
            <a:picLocks noGrp="1" noChangeAspect="1"/>
          </p:cNvPicPr>
          <p:nvPr/>
        </p:nvPicPr>
        <p:blipFill>
          <a:blip r:embed="rId7" cstate="print"/>
          <a:stretch/>
        </p:blipFill>
        <p:spPr bwMode="auto">
          <a:xfrm>
            <a:off x="6452332" y="2088937"/>
            <a:ext cx="2016124" cy="26876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500" advClick="1">
        <p:cover dir="r"/>
      </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Grp="1" noChangeShapeType="1"/>
          </p:cNvSpPr>
          <p:nvPr/>
        </p:nvSpPr>
        <p:spPr bwMode="auto">
          <a:xfrm>
            <a:off x="2916237" y="296862"/>
            <a:ext cx="5861050" cy="4683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3600" b="1" i="0" u="none">
                <a:solidFill>
                  <a:srgbClr val="002060"/>
                </a:solidFill>
                <a:latin typeface="Times New Roman"/>
              </a:rPr>
              <a:t>  № 3. Магическая надпись</a:t>
            </a:r>
            <a:endParaRPr/>
          </a:p>
        </p:txBody>
      </p:sp>
      <p:pic>
        <p:nvPicPr>
          <p:cNvPr id="24579" name="Picture 1" descr="C:\Users\Fujik\Desktop\ПРОЕКТЫ 2 Г\photo_5415913761681824562_y.jpg"/>
          <p:cNvPicPr>
            <a:picLocks noGrp="1" noChangeAspect="1"/>
          </p:cNvPicPr>
          <p:nvPr/>
        </p:nvPicPr>
        <p:blipFill>
          <a:blip r:embed="rId3" cstate="print"/>
          <a:stretch/>
        </p:blipFill>
        <p:spPr bwMode="auto">
          <a:xfrm>
            <a:off x="179512" y="188640"/>
            <a:ext cx="2784475" cy="2089150"/>
          </a:xfrm>
          <a:prstGeom prst="rect">
            <a:avLst/>
          </a:prstGeom>
          <a:noFill/>
        </p:spPr>
      </p:pic>
      <p:pic>
        <p:nvPicPr>
          <p:cNvPr id="24580" name="Picture 2" descr="C:\Users\Fujik\Desktop\ПРОЕКТЫ 2 Г\4b551fa0-5975-4ba5-9837-044d49e2e08d.jpg"/>
          <p:cNvPicPr>
            <a:picLocks noGrp="1" noChangeAspect="1"/>
          </p:cNvPicPr>
          <p:nvPr/>
        </p:nvPicPr>
        <p:blipFill>
          <a:blip r:embed="rId4" cstate="print"/>
          <a:stretch/>
        </p:blipFill>
        <p:spPr bwMode="auto">
          <a:xfrm>
            <a:off x="1835696" y="1484784"/>
            <a:ext cx="2430462" cy="3240087"/>
          </a:xfrm>
          <a:prstGeom prst="rect">
            <a:avLst/>
          </a:prstGeom>
          <a:noFill/>
        </p:spPr>
      </p:pic>
      <p:sp>
        <p:nvSpPr>
          <p:cNvPr id="24583" name="Прямоугольник 7"/>
          <p:cNvSpPr>
            <a:spLocks noGrp="1" noChangeShapeType="1"/>
          </p:cNvSpPr>
          <p:nvPr/>
        </p:nvSpPr>
        <p:spPr bwMode="auto">
          <a:xfrm>
            <a:off x="179387" y="4941168"/>
            <a:ext cx="896461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sz="2800" b="1" i="1" u="none" dirty="0" err="1">
                <a:solidFill>
                  <a:srgbClr val="002060"/>
                </a:solidFill>
                <a:latin typeface="Times New Roman"/>
              </a:rPr>
              <a:t>Вывод</a:t>
            </a:r>
            <a:r>
              <a:rPr sz="2800" b="1" i="1" u="none" dirty="0">
                <a:solidFill>
                  <a:srgbClr val="002060"/>
                </a:solidFill>
                <a:latin typeface="Times New Roman"/>
              </a:rPr>
              <a:t>: 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при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взаимодействии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крахмала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 и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йода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происходит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химическая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реакция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,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которая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образует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сложные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молекулы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фиолетового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цвета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.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Соответственно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,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участки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листа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,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необработанные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смесью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воды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 с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крахмалом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,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остаются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</a:rPr>
              <a:t>белыми</a:t>
            </a:r>
            <a:endParaRPr dirty="0"/>
          </a:p>
        </p:txBody>
      </p:sp>
      <p:sp>
        <p:nvSpPr>
          <p:cNvPr id="19458" name="AutoShape 2" descr="blob:https://web.telegram.org/275fea1d-6308-4665-9b3e-1f9c6dfad24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D:\ПРОЕКТ Вероники\photo_5231299523085720323_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0005" y="1484784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500" advClick="1">
        <p:cover dir="r"/>
      </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ShapeType="1"/>
          </p:cNvSpPr>
          <p:nvPr/>
        </p:nvSpPr>
        <p:spPr bwMode="auto">
          <a:xfrm>
            <a:off x="1763712" y="296862"/>
            <a:ext cx="7013575" cy="4683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3600" b="1" i="0" u="none">
                <a:solidFill>
                  <a:srgbClr val="002060"/>
                </a:solidFill>
                <a:latin typeface="Times New Roman"/>
              </a:rPr>
              <a:t>           № 4. Крахмал в продуктах</a:t>
            </a:r>
            <a:endParaRPr/>
          </a:p>
        </p:txBody>
      </p:sp>
      <p:pic>
        <p:nvPicPr>
          <p:cNvPr id="25603" name="Picture 4" descr="C:\Users\Fujik\Desktop\ПРОЕКТЫ 2 Г\photo_5415913761681824524_y.jpg"/>
          <p:cNvPicPr>
            <a:picLocks noGrp="1" noChangeAspect="1"/>
          </p:cNvPicPr>
          <p:nvPr/>
        </p:nvPicPr>
        <p:blipFill>
          <a:blip r:embed="rId3" cstate="print"/>
          <a:stretch/>
        </p:blipFill>
        <p:spPr bwMode="auto">
          <a:xfrm>
            <a:off x="462350" y="85445"/>
            <a:ext cx="2110111" cy="1583164"/>
          </a:xfrm>
          <a:prstGeom prst="rect">
            <a:avLst/>
          </a:prstGeom>
          <a:noFill/>
        </p:spPr>
      </p:pic>
      <p:pic>
        <p:nvPicPr>
          <p:cNvPr id="25604" name="Picture 5" descr="C:\Users\Fujik\Desktop\ПРОЕКТЫ 2 Г\photo_5415913761681824525_y.jpg"/>
          <p:cNvPicPr>
            <a:picLocks noGrp="1" noChangeAspect="1"/>
          </p:cNvPicPr>
          <p:nvPr/>
        </p:nvPicPr>
        <p:blipFill>
          <a:blip r:embed="rId4" cstate="print"/>
          <a:stretch/>
        </p:blipFill>
        <p:spPr bwMode="auto">
          <a:xfrm>
            <a:off x="242543" y="1888417"/>
            <a:ext cx="1927725" cy="2570301"/>
          </a:xfrm>
          <a:prstGeom prst="rect">
            <a:avLst/>
          </a:prstGeom>
          <a:noFill/>
        </p:spPr>
      </p:pic>
      <p:pic>
        <p:nvPicPr>
          <p:cNvPr id="25605" name="Picture 6" descr="C:\Users\Fujik\Desktop\ПРОЕКТЫ 2 Г\photo_5415913761681824526_y.jpg"/>
          <p:cNvPicPr>
            <a:picLocks noGrp="1" noChangeAspect="1"/>
          </p:cNvPicPr>
          <p:nvPr/>
        </p:nvPicPr>
        <p:blipFill>
          <a:blip r:embed="rId5" cstate="print"/>
          <a:stretch/>
        </p:blipFill>
        <p:spPr bwMode="auto">
          <a:xfrm>
            <a:off x="2411760" y="2132856"/>
            <a:ext cx="3080613" cy="2310460"/>
          </a:xfrm>
          <a:prstGeom prst="rect">
            <a:avLst/>
          </a:prstGeom>
          <a:noFill/>
        </p:spPr>
      </p:pic>
      <p:sp>
        <p:nvSpPr>
          <p:cNvPr id="25606" name="Прямоугольник 9"/>
          <p:cNvSpPr>
            <a:spLocks noGrp="1" noChangeShapeType="1"/>
          </p:cNvSpPr>
          <p:nvPr/>
        </p:nvSpPr>
        <p:spPr bwMode="auto">
          <a:xfrm>
            <a:off x="5004048" y="836712"/>
            <a:ext cx="3419475" cy="8318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2400" b="0" i="1" u="none" dirty="0" err="1">
                <a:solidFill>
                  <a:srgbClr val="002060"/>
                </a:solidFill>
                <a:latin typeface="Times New Roman"/>
              </a:rPr>
              <a:t>Цель</a:t>
            </a:r>
            <a:r>
              <a:rPr sz="2400" b="0" i="1" u="none" dirty="0">
                <a:solidFill>
                  <a:srgbClr val="002060"/>
                </a:solidFill>
                <a:latin typeface="Times New Roman"/>
              </a:rPr>
              <a:t>:</a:t>
            </a:r>
            <a:r>
              <a:rPr sz="2400" dirty="0">
                <a:solidFill>
                  <a:srgbClr val="002060"/>
                </a:solidFill>
                <a:latin typeface="Times New Roman"/>
              </a:rPr>
              <a:t> </a:t>
            </a:r>
            <a:r>
              <a:rPr sz="2400" dirty="0" err="1">
                <a:solidFill>
                  <a:srgbClr val="002060"/>
                </a:solidFill>
                <a:latin typeface="Times New Roman"/>
              </a:rPr>
              <a:t>выявить</a:t>
            </a:r>
            <a:r>
              <a:rPr sz="24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Times New Roman"/>
              </a:rPr>
              <a:t>наличие</a:t>
            </a:r>
            <a:r>
              <a:rPr sz="24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Times New Roman"/>
              </a:rPr>
              <a:t>крахмала</a:t>
            </a:r>
            <a:r>
              <a:rPr sz="2400" dirty="0">
                <a:solidFill>
                  <a:srgbClr val="002060"/>
                </a:solidFill>
                <a:latin typeface="Times New Roman"/>
              </a:rPr>
              <a:t> в </a:t>
            </a:r>
            <a:r>
              <a:rPr sz="2400" dirty="0" err="1">
                <a:solidFill>
                  <a:srgbClr val="002060"/>
                </a:solidFill>
                <a:latin typeface="Times New Roman"/>
              </a:rPr>
              <a:t>продуктах</a:t>
            </a:r>
            <a:endParaRPr dirty="0"/>
          </a:p>
        </p:txBody>
      </p:sp>
      <p:sp>
        <p:nvSpPr>
          <p:cNvPr id="25607" name="Rectangle 7"/>
          <p:cNvSpPr>
            <a:spLocks noGrp="1" noChangeShapeType="1"/>
          </p:cNvSpPr>
          <p:nvPr/>
        </p:nvSpPr>
        <p:spPr bwMode="auto">
          <a:xfrm>
            <a:off x="0" y="4536275"/>
            <a:ext cx="6846507" cy="2346995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spAutoFit/>
          </a:bodyPr>
          <a:lstStyle/>
          <a:p>
            <a:pPr lvl="0" algn="just">
              <a:defRPr/>
            </a:pPr>
            <a:r>
              <a:rPr sz="2800" b="1" i="1" u="none">
                <a:solidFill>
                  <a:srgbClr val="002060"/>
                </a:solidFill>
                <a:latin typeface="Times New Roman"/>
                <a:ea typeface="Times New Roman"/>
              </a:rPr>
              <a:t>Вывод:</a:t>
            </a:r>
            <a:r>
              <a:rPr sz="2400" b="1" i="0" u="none">
                <a:solidFill>
                  <a:srgbClr val="002060"/>
                </a:solidFill>
                <a:latin typeface="Times New Roman"/>
                <a:ea typeface="Times New Roman"/>
              </a:rPr>
              <a:t> йод изменил свой цвет на хлебе, печенье, картофеле, значит, в этих продуктах присутствует крахмал. </a:t>
            </a:r>
            <a:r>
              <a:rPr lang="ru-RU" sz="2400" b="1" i="0" u="none" strike="noStrike" cap="none" spc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натуральных молочных продуктах крахмала быть не должно. Но некоторые производители, для того чтобы сделать продукт более густым</a:t>
            </a:r>
            <a:endParaRPr/>
          </a:p>
        </p:txBody>
      </p:sp>
      <p:pic>
        <p:nvPicPr>
          <p:cNvPr id="1838594968" name="Picture 2" descr="C:\Users\Fujik\Desktop\ПРОЕКТЫ 2 Г\10f50388-869d-430e-b925-dce28521e90a.jpg"/>
          <p:cNvPicPr>
            <a:picLocks noGrp="1" noChangeAspect="1"/>
          </p:cNvPicPr>
          <p:nvPr/>
        </p:nvPicPr>
        <p:blipFill>
          <a:blip r:embed="rId6" cstate="print"/>
          <a:stretch/>
        </p:blipFill>
        <p:spPr bwMode="auto">
          <a:xfrm>
            <a:off x="5829613" y="1798194"/>
            <a:ext cx="2033499" cy="2712665"/>
          </a:xfrm>
          <a:prstGeom prst="rect">
            <a:avLst/>
          </a:prstGeom>
          <a:noFill/>
        </p:spPr>
      </p:pic>
      <p:pic>
        <p:nvPicPr>
          <p:cNvPr id="959896845" name="Picture 3" descr="C:\Users\Fujik\Desktop\ПРОЕКТЫ 2 Г\bc0920a8-1bd5-4776-be9a-6e6e98d43c46.jpg"/>
          <p:cNvPicPr>
            <a:picLocks noGrp="1" noChangeAspect="1"/>
          </p:cNvPicPr>
          <p:nvPr/>
        </p:nvPicPr>
        <p:blipFill>
          <a:blip r:embed="rId7" cstate="print"/>
          <a:srcRect t="8755"/>
          <a:stretch/>
        </p:blipFill>
        <p:spPr bwMode="auto">
          <a:xfrm>
            <a:off x="7079307" y="4536239"/>
            <a:ext cx="1859171" cy="22582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500" advClick="1">
        <p:cover dir="r"/>
      </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 noChangeShapeType="1"/>
          </p:cNvSpPr>
          <p:nvPr/>
        </p:nvSpPr>
        <p:spPr bwMode="auto">
          <a:xfrm>
            <a:off x="-144462" y="188912"/>
            <a:ext cx="9324975" cy="4683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3200" b="1" i="0" u="none">
                <a:solidFill>
                  <a:srgbClr val="C00000"/>
                </a:solidFill>
                <a:latin typeface="Times New Roman"/>
              </a:rPr>
              <a:t>Изготовление игрушки «антистесс»</a:t>
            </a:r>
            <a:endParaRPr/>
          </a:p>
        </p:txBody>
      </p:sp>
      <p:pic>
        <p:nvPicPr>
          <p:cNvPr id="27651" name="Picture 2" descr="C:\Users\Fujik\Desktop\ПРОЕКТЫ 2 Г\photo_5415913761681824573_y.jpg"/>
          <p:cNvPicPr>
            <a:picLocks noGrp="1" noChangeAspect="1"/>
          </p:cNvPicPr>
          <p:nvPr/>
        </p:nvPicPr>
        <p:blipFill>
          <a:blip r:embed="rId3" cstate="print"/>
          <a:stretch/>
        </p:blipFill>
        <p:spPr bwMode="auto">
          <a:xfrm>
            <a:off x="323850" y="836612"/>
            <a:ext cx="2400300" cy="1800225"/>
          </a:xfrm>
          <a:prstGeom prst="rect">
            <a:avLst/>
          </a:prstGeom>
          <a:noFill/>
        </p:spPr>
      </p:pic>
      <p:pic>
        <p:nvPicPr>
          <p:cNvPr id="27652" name="Picture 3" descr="C:\Users\Fujik\Desktop\ПРОЕКТЫ 2 Г\photo_5415913761681824574_y.jpg"/>
          <p:cNvPicPr>
            <a:picLocks noGrp="1" noChangeAspect="1"/>
          </p:cNvPicPr>
          <p:nvPr/>
        </p:nvPicPr>
        <p:blipFill>
          <a:blip r:embed="rId4" cstate="print"/>
          <a:stretch/>
        </p:blipFill>
        <p:spPr bwMode="auto">
          <a:xfrm>
            <a:off x="971600" y="2492896"/>
            <a:ext cx="1944216" cy="2592885"/>
          </a:xfrm>
          <a:prstGeom prst="rect">
            <a:avLst/>
          </a:prstGeom>
          <a:noFill/>
        </p:spPr>
      </p:pic>
      <p:pic>
        <p:nvPicPr>
          <p:cNvPr id="27653" name="Picture 4" descr="C:\Users\Fujik\Desktop\ПРОЕКТЫ 2 Г\photo_5415913761681824575_y.jpg"/>
          <p:cNvPicPr>
            <a:picLocks noGrp="1" noChangeAspect="1"/>
          </p:cNvPicPr>
          <p:nvPr/>
        </p:nvPicPr>
        <p:blipFill>
          <a:blip r:embed="rId5" cstate="print"/>
          <a:srcRect t="20191" r="15281" b="18417"/>
          <a:stretch/>
        </p:blipFill>
        <p:spPr bwMode="auto">
          <a:xfrm>
            <a:off x="119062" y="4805809"/>
            <a:ext cx="2004666" cy="1935559"/>
          </a:xfrm>
          <a:prstGeom prst="rect">
            <a:avLst/>
          </a:prstGeom>
          <a:noFill/>
        </p:spPr>
      </p:pic>
      <p:pic>
        <p:nvPicPr>
          <p:cNvPr id="27654" name="Picture 5" descr="C:\Users\Fujik\Desktop\ПРОЕКТЫ 2 Г\photo_5415913761681824578_y.jpg"/>
          <p:cNvPicPr>
            <a:picLocks noGrp="1" noChangeAspect="1"/>
          </p:cNvPicPr>
          <p:nvPr/>
        </p:nvPicPr>
        <p:blipFill>
          <a:blip r:embed="rId6" cstate="print"/>
          <a:stretch/>
        </p:blipFill>
        <p:spPr bwMode="auto">
          <a:xfrm>
            <a:off x="5651500" y="908050"/>
            <a:ext cx="2784475" cy="2089150"/>
          </a:xfrm>
          <a:prstGeom prst="rect">
            <a:avLst/>
          </a:prstGeom>
          <a:noFill/>
        </p:spPr>
      </p:pic>
      <p:pic>
        <p:nvPicPr>
          <p:cNvPr id="27655" name="Picture 6" descr="C:\Users\Fujik\Desktop\ПРОЕКТЫ 2 Г\photo_5415913761681824579_y.jpg"/>
          <p:cNvPicPr>
            <a:picLocks noGrp="1" noChangeAspect="1"/>
          </p:cNvPicPr>
          <p:nvPr/>
        </p:nvPicPr>
        <p:blipFill>
          <a:blip r:embed="rId7" cstate="print"/>
          <a:stretch/>
        </p:blipFill>
        <p:spPr bwMode="auto">
          <a:xfrm>
            <a:off x="3348037" y="2060575"/>
            <a:ext cx="1890712" cy="2520950"/>
          </a:xfrm>
          <a:prstGeom prst="rect">
            <a:avLst/>
          </a:prstGeom>
          <a:noFill/>
        </p:spPr>
      </p:pic>
      <p:pic>
        <p:nvPicPr>
          <p:cNvPr id="27656" name="Picture 7" descr="C:\Users\Fujik\Desktop\ПРОЕКТЫ 2 Г\photo_5415913761681824580_y.jpg"/>
          <p:cNvPicPr>
            <a:picLocks noGrp="1" noChangeAspect="1"/>
          </p:cNvPicPr>
          <p:nvPr/>
        </p:nvPicPr>
        <p:blipFill>
          <a:blip r:embed="rId8" cstate="print"/>
          <a:stretch/>
        </p:blipFill>
        <p:spPr bwMode="auto">
          <a:xfrm>
            <a:off x="5364162" y="3213100"/>
            <a:ext cx="1836737" cy="2447925"/>
          </a:xfrm>
          <a:prstGeom prst="rect">
            <a:avLst/>
          </a:prstGeom>
          <a:noFill/>
        </p:spPr>
      </p:pic>
      <p:pic>
        <p:nvPicPr>
          <p:cNvPr id="27657" name="Picture 8" descr="C:\Users\Fujik\Desktop\ПРОЕКТЫ 2 Г\photo_5415913761681824581_y.jpg"/>
          <p:cNvPicPr>
            <a:picLocks noGrp="1" noChangeAspect="1"/>
          </p:cNvPicPr>
          <p:nvPr/>
        </p:nvPicPr>
        <p:blipFill>
          <a:blip r:embed="rId9" cstate="print"/>
          <a:stretch/>
        </p:blipFill>
        <p:spPr bwMode="auto">
          <a:xfrm>
            <a:off x="7308850" y="4365625"/>
            <a:ext cx="1760537" cy="2347912"/>
          </a:xfrm>
          <a:prstGeom prst="rect">
            <a:avLst/>
          </a:prstGeom>
          <a:noFill/>
        </p:spPr>
      </p:pic>
      <p:sp>
        <p:nvSpPr>
          <p:cNvPr id="27658" name="Прямоугольник 14"/>
          <p:cNvSpPr>
            <a:spLocks noGrp="1" noChangeShapeType="1"/>
          </p:cNvSpPr>
          <p:nvPr/>
        </p:nvSpPr>
        <p:spPr bwMode="auto">
          <a:xfrm>
            <a:off x="0" y="765175"/>
            <a:ext cx="792162" cy="719137"/>
          </a:xfrm>
          <a:prstGeom prst="rect">
            <a:avLst/>
          </a:prstGeom>
          <a:solidFill>
            <a:schemeClr val="accent1"/>
          </a:solidFill>
          <a:ln w="19050">
            <a:solidFill>
              <a:srgbClr val="547200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3600" b="1" i="0" u="none">
                <a:solidFill>
                  <a:srgbClr val="002060"/>
                </a:solidFill>
                <a:latin typeface="Times New Roman"/>
              </a:rPr>
              <a:t>1</a:t>
            </a:r>
            <a:endParaRPr/>
          </a:p>
        </p:txBody>
      </p:sp>
      <p:sp>
        <p:nvSpPr>
          <p:cNvPr id="27659" name="Прямоугольник 15"/>
          <p:cNvSpPr>
            <a:spLocks noGrp="1" noChangeShapeType="1"/>
          </p:cNvSpPr>
          <p:nvPr/>
        </p:nvSpPr>
        <p:spPr bwMode="auto">
          <a:xfrm>
            <a:off x="395287" y="4221162"/>
            <a:ext cx="792162" cy="720724"/>
          </a:xfrm>
          <a:prstGeom prst="rect">
            <a:avLst/>
          </a:prstGeom>
          <a:solidFill>
            <a:schemeClr val="accent1"/>
          </a:solidFill>
          <a:ln w="19050">
            <a:solidFill>
              <a:srgbClr val="547200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3600" b="1" i="0" u="none">
                <a:solidFill>
                  <a:srgbClr val="002060"/>
                </a:solidFill>
                <a:latin typeface="Times New Roman"/>
              </a:rPr>
              <a:t>2</a:t>
            </a:r>
            <a:endParaRPr/>
          </a:p>
        </p:txBody>
      </p:sp>
      <p:sp>
        <p:nvSpPr>
          <p:cNvPr id="27660" name="Прямоугольник 16"/>
          <p:cNvSpPr>
            <a:spLocks noGrp="1" noChangeShapeType="1"/>
          </p:cNvSpPr>
          <p:nvPr/>
        </p:nvSpPr>
        <p:spPr bwMode="auto">
          <a:xfrm>
            <a:off x="6804025" y="5876925"/>
            <a:ext cx="792162" cy="720724"/>
          </a:xfrm>
          <a:prstGeom prst="rect">
            <a:avLst/>
          </a:prstGeom>
          <a:solidFill>
            <a:schemeClr val="accent1"/>
          </a:solidFill>
          <a:ln w="19050">
            <a:solidFill>
              <a:srgbClr val="547200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3600" b="1" i="0" u="none">
                <a:solidFill>
                  <a:srgbClr val="002060"/>
                </a:solidFill>
                <a:latin typeface="Times New Roman"/>
              </a:rPr>
              <a:t>4</a:t>
            </a:r>
            <a:endParaRPr/>
          </a:p>
        </p:txBody>
      </p:sp>
      <p:sp>
        <p:nvSpPr>
          <p:cNvPr id="27661" name="Прямоугольник 17"/>
          <p:cNvSpPr>
            <a:spLocks noGrp="1" noChangeShapeType="1"/>
          </p:cNvSpPr>
          <p:nvPr/>
        </p:nvSpPr>
        <p:spPr bwMode="auto">
          <a:xfrm>
            <a:off x="5003800" y="2708275"/>
            <a:ext cx="792162" cy="720724"/>
          </a:xfrm>
          <a:prstGeom prst="rect">
            <a:avLst/>
          </a:prstGeom>
          <a:solidFill>
            <a:schemeClr val="accent1"/>
          </a:solidFill>
          <a:ln w="19050">
            <a:solidFill>
              <a:srgbClr val="547200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3600" b="1" i="0" u="none">
                <a:solidFill>
                  <a:srgbClr val="002060"/>
                </a:solidFill>
                <a:latin typeface="Times New Roman"/>
              </a:rPr>
              <a:t>4</a:t>
            </a:r>
            <a:endParaRPr/>
          </a:p>
        </p:txBody>
      </p:sp>
      <p:sp>
        <p:nvSpPr>
          <p:cNvPr id="27662" name="Прямоугольник 18"/>
          <p:cNvSpPr>
            <a:spLocks noGrp="1" noChangeShapeType="1"/>
          </p:cNvSpPr>
          <p:nvPr/>
        </p:nvSpPr>
        <p:spPr bwMode="auto">
          <a:xfrm>
            <a:off x="8101012" y="692150"/>
            <a:ext cx="792162" cy="720724"/>
          </a:xfrm>
          <a:prstGeom prst="rect">
            <a:avLst/>
          </a:prstGeom>
          <a:solidFill>
            <a:schemeClr val="accent1"/>
          </a:solidFill>
          <a:ln w="19050">
            <a:solidFill>
              <a:srgbClr val="547200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3600" b="1" i="0" u="none">
                <a:solidFill>
                  <a:srgbClr val="002060"/>
                </a:solidFill>
                <a:latin typeface="Times New Roman"/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500" advClick="1">
        <p:cover dir="r"/>
      </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Grp="1" noChangeShapeType="1"/>
          </p:cNvSpPr>
          <p:nvPr/>
        </p:nvSpPr>
        <p:spPr bwMode="auto">
          <a:xfrm>
            <a:off x="-144462" y="188912"/>
            <a:ext cx="9324975" cy="4683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3200" b="1" i="0" u="none">
                <a:solidFill>
                  <a:srgbClr val="C00000"/>
                </a:solidFill>
                <a:latin typeface="Times New Roman"/>
              </a:rPr>
              <a:t>Крахмал можно получить в домашних условиях </a:t>
            </a:r>
            <a:endParaRPr/>
          </a:p>
        </p:txBody>
      </p:sp>
      <p:pic>
        <p:nvPicPr>
          <p:cNvPr id="28675" name="Picture 2" descr="C:\Users\Fujik\Desktop\ПРОЕКТЫ 2 Г\photo_5415913761681824567_y.jpg"/>
          <p:cNvPicPr>
            <a:picLocks noGrp="1" noChangeAspect="1"/>
          </p:cNvPicPr>
          <p:nvPr/>
        </p:nvPicPr>
        <p:blipFill>
          <a:blip r:embed="rId3" cstate="print"/>
          <a:stretch/>
        </p:blipFill>
        <p:spPr bwMode="auto">
          <a:xfrm>
            <a:off x="23811" y="936625"/>
            <a:ext cx="2460625" cy="1844675"/>
          </a:xfrm>
          <a:prstGeom prst="rect">
            <a:avLst/>
          </a:prstGeom>
          <a:noFill/>
        </p:spPr>
      </p:pic>
      <p:pic>
        <p:nvPicPr>
          <p:cNvPr id="28676" name="Picture 3" descr="C:\Users\Fujik\Desktop\ПРОЕКТЫ 2 Г\photo_5415913761681824569_y.jpg"/>
          <p:cNvPicPr>
            <a:picLocks noGrp="1" noChangeAspect="1"/>
          </p:cNvPicPr>
          <p:nvPr/>
        </p:nvPicPr>
        <p:blipFill>
          <a:blip r:embed="rId4" cstate="print"/>
          <a:stretch/>
        </p:blipFill>
        <p:spPr bwMode="auto">
          <a:xfrm>
            <a:off x="2843211" y="1341437"/>
            <a:ext cx="2052637" cy="2735262"/>
          </a:xfrm>
          <a:prstGeom prst="rect">
            <a:avLst/>
          </a:prstGeom>
          <a:noFill/>
        </p:spPr>
      </p:pic>
      <p:pic>
        <p:nvPicPr>
          <p:cNvPr id="28677" name="Picture 4" descr="C:\Users\Fujik\Desktop\ПРОЕКТЫ 2 Г\photo_5415913761681824570_y.jpg"/>
          <p:cNvPicPr>
            <a:picLocks noGrp="1" noChangeAspect="1"/>
          </p:cNvPicPr>
          <p:nvPr/>
        </p:nvPicPr>
        <p:blipFill>
          <a:blip r:embed="rId5" cstate="print"/>
          <a:stretch/>
        </p:blipFill>
        <p:spPr bwMode="auto">
          <a:xfrm>
            <a:off x="5292725" y="1844675"/>
            <a:ext cx="2687637" cy="2016125"/>
          </a:xfrm>
          <a:prstGeom prst="rect">
            <a:avLst/>
          </a:prstGeom>
          <a:noFill/>
        </p:spPr>
      </p:pic>
      <p:pic>
        <p:nvPicPr>
          <p:cNvPr id="28678" name="Picture 5" descr="C:\Users\Fujik\Desktop\ПРОЕКТЫ 2 Г\photo_5415913761681824571_y.jpg"/>
          <p:cNvPicPr>
            <a:picLocks noGrp="1" noChangeAspect="1"/>
          </p:cNvPicPr>
          <p:nvPr/>
        </p:nvPicPr>
        <p:blipFill>
          <a:blip r:embed="rId6" cstate="print"/>
          <a:stretch/>
        </p:blipFill>
        <p:spPr bwMode="auto">
          <a:xfrm>
            <a:off x="6156325" y="4076699"/>
            <a:ext cx="2916237" cy="2187575"/>
          </a:xfrm>
          <a:prstGeom prst="rect">
            <a:avLst/>
          </a:prstGeom>
          <a:noFill/>
        </p:spPr>
      </p:pic>
      <p:sp>
        <p:nvSpPr>
          <p:cNvPr id="28679" name="Rectangle 6"/>
          <p:cNvSpPr>
            <a:spLocks noGrp="1" noChangeShapeType="1"/>
          </p:cNvSpPr>
          <p:nvPr/>
        </p:nvSpPr>
        <p:spPr bwMode="auto">
          <a:xfrm>
            <a:off x="107949" y="4278312"/>
            <a:ext cx="6119812" cy="2246312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spAutoFit/>
          </a:bodyPr>
          <a:lstStyle/>
          <a:p>
            <a:pPr lvl="0">
              <a:defRPr/>
            </a:pPr>
            <a:r>
              <a:rPr sz="28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После</a:t>
            </a:r>
            <a:r>
              <a:rPr sz="28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8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того</a:t>
            </a:r>
            <a:r>
              <a:rPr sz="28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sz="28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как</a:t>
            </a:r>
            <a:r>
              <a:rPr sz="28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я </a:t>
            </a:r>
            <a:r>
              <a:rPr sz="28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убедилась</a:t>
            </a:r>
            <a:r>
              <a:rPr sz="28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sz="28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что</a:t>
            </a:r>
            <a:r>
              <a:rPr sz="28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в </a:t>
            </a:r>
            <a:r>
              <a:rPr sz="28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сыром</a:t>
            </a:r>
            <a:r>
              <a:rPr sz="28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8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картофеле</a:t>
            </a:r>
            <a:r>
              <a:rPr sz="28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8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содержится</a:t>
            </a:r>
            <a:r>
              <a:rPr sz="28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8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наибольшее</a:t>
            </a:r>
            <a:r>
              <a:rPr sz="28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8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количество</a:t>
            </a:r>
            <a:r>
              <a:rPr sz="28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8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крахмала</a:t>
            </a:r>
            <a:r>
              <a:rPr sz="28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endParaRPr sz="2800" b="1" i="0" u="none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>
              <a:defRPr/>
            </a:pPr>
            <a:r>
              <a:rPr sz="2800" b="1" i="0" u="none" dirty="0" smtClean="0">
                <a:solidFill>
                  <a:srgbClr val="002060"/>
                </a:solidFill>
                <a:latin typeface="Times New Roman"/>
                <a:ea typeface="Times New Roman"/>
              </a:rPr>
              <a:t>я </a:t>
            </a:r>
            <a:r>
              <a:rPr sz="28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решила</a:t>
            </a:r>
            <a:r>
              <a:rPr sz="28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8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провести</a:t>
            </a:r>
            <a:r>
              <a:rPr sz="28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8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опыт</a:t>
            </a:r>
            <a:r>
              <a:rPr sz="28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8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по</a:t>
            </a:r>
            <a:r>
              <a:rPr sz="28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8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его</a:t>
            </a:r>
            <a:r>
              <a:rPr sz="28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«</a:t>
            </a:r>
            <a:r>
              <a:rPr sz="28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добыче</a:t>
            </a:r>
            <a:r>
              <a:rPr sz="28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».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500" advClick="1">
        <p:cover dir="r"/>
      </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ShapeType="1"/>
          </p:cNvSpPr>
          <p:nvPr/>
        </p:nvSpPr>
        <p:spPr bwMode="auto">
          <a:xfrm>
            <a:off x="179387" y="725487"/>
            <a:ext cx="8713787" cy="5694362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spAutoFit/>
          </a:bodyPr>
          <a:lstStyle/>
          <a:p>
            <a:pPr lvl="0" algn="just">
              <a:defRPr/>
            </a:pPr>
            <a:endParaRPr lang="en-US" sz="2400" dirty="0"/>
          </a:p>
          <a:p>
            <a:pPr lvl="0" algn="just">
              <a:defRPr/>
            </a:pP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*  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Крахмал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–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это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очень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полезное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вещество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lvl="0" algn="just">
              <a:defRPr/>
            </a:pP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* 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Он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содержится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в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различных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овощах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и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фруктах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,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его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можно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получить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в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домашних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условиях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. </a:t>
            </a:r>
            <a:endParaRPr dirty="0">
              <a:solidFill>
                <a:schemeClr val="tx1"/>
              </a:solidFill>
            </a:endParaRPr>
          </a:p>
          <a:p>
            <a:pPr lvl="0" algn="just">
              <a:defRPr/>
            </a:pP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*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Он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не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имеет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запаха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и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вкуса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. С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помощью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йода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можно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определить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наличие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крахмала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в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продуктах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питания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.  </a:t>
            </a:r>
            <a:endParaRPr dirty="0">
              <a:solidFill>
                <a:schemeClr val="tx1"/>
              </a:solidFill>
            </a:endParaRPr>
          </a:p>
          <a:p>
            <a:pPr lvl="0" algn="just">
              <a:defRPr/>
            </a:pP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* 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Еще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он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необходим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для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приготовления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пищи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: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соусы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,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торты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,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йогурты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,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хлеб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и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макароны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без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него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просто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не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получаться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. </a:t>
            </a:r>
            <a:endParaRPr dirty="0">
              <a:solidFill>
                <a:schemeClr val="tx1"/>
              </a:solidFill>
            </a:endParaRPr>
          </a:p>
          <a:p>
            <a:pPr lvl="0" algn="just">
              <a:defRPr/>
            </a:pP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*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Крахмал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используют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для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обработки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ткани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, а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еще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при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изготовлении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бумажной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продукции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и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еще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во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многих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2400" b="1" i="0" u="none" dirty="0" err="1">
                <a:solidFill>
                  <a:schemeClr val="tx1"/>
                </a:solidFill>
                <a:latin typeface="Times New Roman"/>
              </a:rPr>
              <a:t>сферах</a:t>
            </a:r>
            <a:r>
              <a:rPr sz="2400" b="1" i="0" u="none" dirty="0">
                <a:solidFill>
                  <a:schemeClr val="tx1"/>
                </a:solidFill>
                <a:latin typeface="Times New Roman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lvl="0" algn="just">
              <a:defRPr/>
            </a:pPr>
            <a:endParaRPr lang="en-US" sz="2800" dirty="0"/>
          </a:p>
          <a:p>
            <a:pPr lvl="0" algn="ctr">
              <a:defRPr/>
            </a:pP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  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Это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исследование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убедило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меня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в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том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что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для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получения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ответов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на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вопросы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не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обязательно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ждать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endParaRPr sz="2400" b="1" i="0" u="none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ctr">
              <a:defRPr/>
            </a:pPr>
            <a:r>
              <a:rPr sz="2400" b="1" i="0" u="none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когда</a:t>
            </a:r>
            <a:r>
              <a:rPr sz="2400" b="1" i="0" u="none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мы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начнём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изучать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химию</a:t>
            </a:r>
            <a:r>
              <a:rPr sz="2400" b="1" i="0" u="none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lvl="0" algn="ctr">
              <a:defRPr/>
            </a:pPr>
            <a:r>
              <a:rPr sz="2400" b="1" i="0" u="none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Можно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просто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устроить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лабораторию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на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sz="2400" b="1" i="0" u="none" dirty="0" err="1">
                <a:solidFill>
                  <a:srgbClr val="002060"/>
                </a:solidFill>
                <a:latin typeface="Times New Roman"/>
                <a:ea typeface="Times New Roman"/>
              </a:rPr>
              <a:t>кухне</a:t>
            </a:r>
            <a:r>
              <a:rPr sz="2400" b="1" i="0" u="none" dirty="0">
                <a:solidFill>
                  <a:srgbClr val="002060"/>
                </a:solidFill>
                <a:latin typeface="Times New Roman"/>
                <a:ea typeface="Times New Roman"/>
              </a:rPr>
              <a:t>!</a:t>
            </a:r>
            <a:endParaRPr dirty="0"/>
          </a:p>
        </p:txBody>
      </p:sp>
      <p:sp>
        <p:nvSpPr>
          <p:cNvPr id="29699" name="Rectangle 2"/>
          <p:cNvSpPr txBox="1">
            <a:spLocks noGrp="1" noChangeShapeType="1"/>
          </p:cNvSpPr>
          <p:nvPr/>
        </p:nvSpPr>
        <p:spPr bwMode="auto">
          <a:xfrm>
            <a:off x="1547812" y="260350"/>
            <a:ext cx="5862637" cy="4683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3200" b="1" i="0" u="none">
                <a:solidFill>
                  <a:srgbClr val="C00000"/>
                </a:solidFill>
                <a:latin typeface="Times New Roman"/>
              </a:rPr>
              <a:t>Выводы: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500" advClick="1">
        <p:cover dir="r"/>
      </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ShapeType="1"/>
          </p:cNvSpPr>
          <p:nvPr/>
        </p:nvSpPr>
        <p:spPr bwMode="auto">
          <a:xfrm>
            <a:off x="395286" y="572742"/>
            <a:ext cx="8497922" cy="5016758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</a:bodyPr>
          <a:lstStyle/>
          <a:p>
            <a:pPr lvl="0" algn="ctr">
              <a:defRPr/>
            </a:pPr>
            <a:r>
              <a:rPr sz="3200" b="1" i="0" u="none" dirty="0" err="1">
                <a:solidFill>
                  <a:srgbClr val="C00000"/>
                </a:solidFill>
                <a:latin typeface="Times New Roman"/>
              </a:rPr>
              <a:t>Заключение</a:t>
            </a:r>
            <a:endParaRPr dirty="0"/>
          </a:p>
          <a:p>
            <a:pPr lvl="0" algn="ctr">
              <a:defRPr/>
            </a:pP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Значимость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моего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проекта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заключается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в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том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,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что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о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результатах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исследования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можно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рассказать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на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уроках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окружающего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мира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,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конференции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или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классном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часе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.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Познакомить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одноклассников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с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технологией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опытов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по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обнаружению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крахмала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в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продуктах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питания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. </a:t>
            </a:r>
          </a:p>
          <a:p>
            <a:pPr lvl="0" algn="ctr">
              <a:defRPr/>
            </a:pP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Предложить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памятки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по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использованию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крахмала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в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домашних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условиях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500" advClick="1">
        <p:cover dir="r"/>
      </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7"/>
          <p:cNvSpPr>
            <a:spLocks noGrp="1" noChangeShapeType="1"/>
          </p:cNvSpPr>
          <p:nvPr/>
        </p:nvSpPr>
        <p:spPr bwMode="auto">
          <a:xfrm>
            <a:off x="539750" y="1989137"/>
            <a:ext cx="8208962" cy="475297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pic>
        <p:nvPicPr>
          <p:cNvPr id="11267" name="Picture 5" descr="https://podacha-blud.com/uploads/posts/2022-09/1664375317_14-podacha-blud-com-p-ingredienti-dlya-blinov-foto-14.jpg"/>
          <p:cNvPicPr>
            <a:picLocks noGrp="1" noChangeAspect="1"/>
          </p:cNvPicPr>
          <p:nvPr/>
        </p:nvPicPr>
        <p:blipFill>
          <a:blip r:embed="rId3" cstate="print"/>
          <a:stretch/>
        </p:blipFill>
        <p:spPr bwMode="auto">
          <a:xfrm>
            <a:off x="4140200" y="188912"/>
            <a:ext cx="4824412" cy="3213100"/>
          </a:xfrm>
          <a:prstGeom prst="rect">
            <a:avLst/>
          </a:prstGeom>
          <a:noFill/>
        </p:spPr>
      </p:pic>
      <p:sp>
        <p:nvSpPr>
          <p:cNvPr id="11268" name="AutoShape 7" descr="https://ladushki-club.ru/wp-content/uploads/0/7/a/07aa89960c3ab9c8fedc2e8142923ca8.jpeg"/>
          <p:cNvSpPr>
            <a:spLocks noGrp="1" noChangeShapeType="1"/>
          </p:cNvSpPr>
          <p:nvPr/>
        </p:nvSpPr>
        <p:spPr bwMode="auto">
          <a:xfrm>
            <a:off x="155575" y="-144462"/>
            <a:ext cx="304800" cy="3048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1269" name="AutoShape 9" descr="https://ladushki-club.ru/wp-content/uploads/0/7/a/07aa89960c3ab9c8fedc2e8142923ca8.jpeg"/>
          <p:cNvSpPr>
            <a:spLocks noGrp="1" noChangeShapeType="1"/>
          </p:cNvSpPr>
          <p:nvPr/>
        </p:nvSpPr>
        <p:spPr bwMode="auto">
          <a:xfrm>
            <a:off x="155575" y="-144462"/>
            <a:ext cx="304800" cy="3048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pic>
        <p:nvPicPr>
          <p:cNvPr id="11270" name="Picture 11" descr="https://i.ytimg.com/vi/ypHtKjVXC4I/maxresdefault.jpg"/>
          <p:cNvPicPr>
            <a:picLocks noGrp="1" noChangeAspect="1"/>
          </p:cNvPicPr>
          <p:nvPr/>
        </p:nvPicPr>
        <p:blipFill>
          <a:blip r:embed="rId4" cstate="print"/>
          <a:stretch/>
        </p:blipFill>
        <p:spPr bwMode="auto">
          <a:xfrm>
            <a:off x="323850" y="3500437"/>
            <a:ext cx="5418137" cy="3048000"/>
          </a:xfrm>
          <a:prstGeom prst="rect">
            <a:avLst/>
          </a:prstGeom>
          <a:noFill/>
        </p:spPr>
      </p:pic>
      <p:sp>
        <p:nvSpPr>
          <p:cNvPr id="11271" name="Прямоугольник 8"/>
          <p:cNvSpPr>
            <a:spLocks noGrp="1" noChangeShapeType="1"/>
          </p:cNvSpPr>
          <p:nvPr/>
        </p:nvSpPr>
        <p:spPr bwMode="auto">
          <a:xfrm>
            <a:off x="1258887" y="692150"/>
            <a:ext cx="2305050" cy="649287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2400" b="1" i="0" u="none">
                <a:solidFill>
                  <a:srgbClr val="002060"/>
                </a:solidFill>
                <a:latin typeface="Times New Roman"/>
              </a:rPr>
              <a:t>КРАХМАЛ</a:t>
            </a:r>
            <a:endParaRPr/>
          </a:p>
        </p:txBody>
      </p:sp>
      <p:sp>
        <p:nvSpPr>
          <p:cNvPr id="11272" name="Прямая со стрелкой 10"/>
          <p:cNvSpPr>
            <a:spLocks noGrp="1" noChangeShapeType="1"/>
          </p:cNvSpPr>
          <p:nvPr/>
        </p:nvSpPr>
        <p:spPr bwMode="auto">
          <a:xfrm>
            <a:off x="2700336" y="1341437"/>
            <a:ext cx="3311524" cy="647700"/>
          </a:xfrm>
          <a:custGeom>
            <a:avLst/>
            <a:gdLst>
              <a:gd name="gd0" fmla="val 65536"/>
              <a:gd name="gd1" fmla="val 0"/>
              <a:gd name="gd2" fmla="val 0"/>
              <a:gd name="gd3" fmla="val 21600"/>
              <a:gd name="gd4" fmla="val 21600"/>
              <a:gd name="gd5" fmla="*/ w 0 21600"/>
              <a:gd name="gd6" fmla="*/ h 0 21600"/>
              <a:gd name="gd7" fmla="*/ w 21600 21600"/>
              <a:gd name="gd8" fmla="*/ h 21600 21600"/>
            </a:gdLst>
            <a:ahLst/>
            <a:cxnLst/>
            <a:rect l="gd5" t="gd6" r="gd7" b="gd8"/>
            <a:pathLst>
              <a:path w="21600" h="21600" extrusionOk="0">
                <a:moveTo>
                  <a:pt x="gd1" y="gd2"/>
                </a:moveTo>
                <a:lnTo>
                  <a:pt x="gd3" y="gd4"/>
                </a:lnTo>
              </a:path>
              <a:path w="21600" h="21600" extrusionOk="0"/>
            </a:pathLst>
          </a:cu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500" advClick="1">
        <p:cover dir="r"/>
      </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ShapeType="1"/>
          </p:cNvSpPr>
          <p:nvPr/>
        </p:nvSpPr>
        <p:spPr bwMode="auto">
          <a:xfrm>
            <a:off x="395287" y="1841500"/>
            <a:ext cx="8497887" cy="2862262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spAutoFit/>
          </a:bodyPr>
          <a:lstStyle/>
          <a:p>
            <a:pPr lvl="0" algn="ctr">
              <a:defRPr/>
            </a:pPr>
            <a:r>
              <a:rPr sz="6000" b="1" i="0" u="none">
                <a:solidFill>
                  <a:srgbClr val="C00000"/>
                </a:solidFill>
                <a:latin typeface="Times New Roman"/>
              </a:rPr>
              <a:t>СПАСИБО</a:t>
            </a:r>
            <a:endParaRPr/>
          </a:p>
          <a:p>
            <a:pPr lvl="0" algn="ctr">
              <a:defRPr/>
            </a:pPr>
            <a:r>
              <a:rPr sz="6000" b="1" i="0" u="none">
                <a:solidFill>
                  <a:srgbClr val="C00000"/>
                </a:solidFill>
                <a:latin typeface="Times New Roman"/>
              </a:rPr>
              <a:t>ЗА</a:t>
            </a:r>
            <a:endParaRPr/>
          </a:p>
          <a:p>
            <a:pPr lvl="0" algn="ctr">
              <a:defRPr/>
            </a:pPr>
            <a:r>
              <a:rPr sz="6000" b="1" i="0" u="none">
                <a:solidFill>
                  <a:srgbClr val="C00000"/>
                </a:solidFill>
                <a:latin typeface="Times New Roman"/>
              </a:rPr>
              <a:t>ВНИМАНИЕ!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500" advClick="1">
        <p:cover dir="r"/>
      </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5"/>
          <p:cNvSpPr>
            <a:spLocks noGrp="1" noChangeShapeType="1"/>
          </p:cNvSpPr>
          <p:nvPr/>
        </p:nvSpPr>
        <p:spPr bwMode="auto">
          <a:xfrm>
            <a:off x="539750" y="620712"/>
            <a:ext cx="8604250" cy="2215991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3200" b="1" i="0" u="none" dirty="0" err="1">
                <a:solidFill>
                  <a:srgbClr val="C00000"/>
                </a:solidFill>
                <a:latin typeface="Times New Roman"/>
              </a:rPr>
              <a:t>Цель</a:t>
            </a:r>
            <a:r>
              <a:rPr sz="3200" b="1" i="0" u="none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C00000"/>
                </a:solidFill>
                <a:latin typeface="Times New Roman"/>
              </a:rPr>
              <a:t>проекта</a:t>
            </a:r>
            <a:r>
              <a:rPr sz="3200" b="1" i="0" u="none" dirty="0">
                <a:solidFill>
                  <a:srgbClr val="C00000"/>
                </a:solidFill>
                <a:latin typeface="Times New Roman"/>
              </a:rPr>
              <a:t>:</a:t>
            </a:r>
            <a:r>
              <a:rPr sz="3200" b="1" i="0" u="none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sz="2800" b="1" i="0" u="none" dirty="0" err="1">
                <a:latin typeface="Times New Roman"/>
              </a:rPr>
              <a:t>изучение</a:t>
            </a:r>
            <a:r>
              <a:rPr sz="2800" b="1" i="0" u="none" dirty="0">
                <a:latin typeface="Times New Roman"/>
              </a:rPr>
              <a:t> </a:t>
            </a:r>
            <a:r>
              <a:rPr sz="2800" b="1" i="0" u="none" dirty="0" err="1">
                <a:latin typeface="Times New Roman"/>
              </a:rPr>
              <a:t>свойств</a:t>
            </a:r>
            <a:r>
              <a:rPr sz="2800" b="1" i="0" u="none" dirty="0">
                <a:latin typeface="Times New Roman"/>
              </a:rPr>
              <a:t> </a:t>
            </a:r>
            <a:r>
              <a:rPr sz="2800" b="1" i="0" u="none" dirty="0" err="1">
                <a:latin typeface="Times New Roman"/>
              </a:rPr>
              <a:t>крахмала</a:t>
            </a:r>
            <a:r>
              <a:rPr sz="2800" b="1" i="0" u="none" dirty="0">
                <a:latin typeface="Times New Roman"/>
              </a:rPr>
              <a:t> и </a:t>
            </a:r>
            <a:r>
              <a:rPr sz="2800" b="1" i="0" u="none" dirty="0"/>
              <a:t>   </a:t>
            </a:r>
            <a:r>
              <a:rPr sz="2800" b="1" i="0" u="none" dirty="0" err="1">
                <a:latin typeface="Times New Roman"/>
              </a:rPr>
              <a:t>применение</a:t>
            </a:r>
            <a:r>
              <a:rPr sz="2800" b="1" i="0" u="none" dirty="0">
                <a:latin typeface="Times New Roman"/>
              </a:rPr>
              <a:t> </a:t>
            </a:r>
            <a:r>
              <a:rPr sz="2800" b="1" i="0" u="none" dirty="0" err="1">
                <a:latin typeface="Times New Roman"/>
              </a:rPr>
              <a:t>его</a:t>
            </a:r>
            <a:r>
              <a:rPr sz="2800" b="1" i="0" u="none" dirty="0">
                <a:latin typeface="Times New Roman"/>
              </a:rPr>
              <a:t> в </a:t>
            </a:r>
            <a:r>
              <a:rPr sz="2800" b="1" i="0" u="none" dirty="0" err="1">
                <a:latin typeface="Times New Roman"/>
              </a:rPr>
              <a:t>различных</a:t>
            </a:r>
            <a:r>
              <a:rPr sz="2800" b="1" i="0" u="none" dirty="0">
                <a:latin typeface="Times New Roman"/>
              </a:rPr>
              <a:t> </a:t>
            </a:r>
            <a:r>
              <a:rPr sz="2800" b="1" i="0" u="none" dirty="0" err="1">
                <a:latin typeface="Times New Roman"/>
              </a:rPr>
              <a:t>сферах</a:t>
            </a:r>
            <a:r>
              <a:rPr sz="2800" b="1" i="0" u="none" dirty="0">
                <a:latin typeface="Times New Roman"/>
              </a:rPr>
              <a:t> </a:t>
            </a:r>
            <a:r>
              <a:rPr sz="2800" b="1" i="0" u="none" dirty="0" err="1">
                <a:latin typeface="Times New Roman"/>
              </a:rPr>
              <a:t>жизни</a:t>
            </a:r>
            <a:endParaRPr b="1" dirty="0"/>
          </a:p>
          <a:p>
            <a:pPr lvl="0" algn="ctr">
              <a:defRPr/>
            </a:pPr>
            <a:endParaRPr dirty="0"/>
          </a:p>
          <a:p>
            <a:pPr lvl="0">
              <a:defRPr/>
            </a:pPr>
            <a:r>
              <a:rPr sz="3200" b="1" i="0" u="none" dirty="0">
                <a:latin typeface="Times New Roman"/>
              </a:rPr>
              <a:t/>
            </a:r>
            <a:br>
              <a:rPr sz="3200" b="1" i="0" u="none" dirty="0">
                <a:latin typeface="Times New Roman"/>
              </a:rPr>
            </a:br>
            <a:endParaRPr lang="en-US" sz="2800" dirty="0"/>
          </a:p>
        </p:txBody>
      </p:sp>
      <p:sp>
        <p:nvSpPr>
          <p:cNvPr id="12291" name="Прямоугольник 7"/>
          <p:cNvSpPr>
            <a:spLocks noGrp="1" noChangeShapeType="1"/>
          </p:cNvSpPr>
          <p:nvPr/>
        </p:nvSpPr>
        <p:spPr bwMode="auto">
          <a:xfrm>
            <a:off x="539750" y="1989137"/>
            <a:ext cx="8208962" cy="475297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>
              <a:defRPr/>
            </a:pPr>
            <a:r>
              <a:rPr sz="3200" b="1" i="0" u="none" dirty="0" err="1">
                <a:solidFill>
                  <a:srgbClr val="C00000"/>
                </a:solidFill>
                <a:latin typeface="Times New Roman"/>
              </a:rPr>
              <a:t>Задачи</a:t>
            </a:r>
            <a:r>
              <a:rPr sz="3200" b="1" i="0" u="none" dirty="0">
                <a:solidFill>
                  <a:srgbClr val="C00000"/>
                </a:solidFill>
                <a:latin typeface="Times New Roman"/>
              </a:rPr>
              <a:t>:</a:t>
            </a:r>
            <a:endParaRPr dirty="0"/>
          </a:p>
          <a:p>
            <a:pPr lvl="0" algn="ctr">
              <a:defRPr/>
            </a:pPr>
            <a:endParaRPr dirty="0"/>
          </a:p>
          <a:p>
            <a:pPr lvl="0" indent="0">
              <a:buChar char="•"/>
              <a:defRPr/>
            </a:pPr>
            <a:r>
              <a:rPr sz="2400" b="1" i="0" u="none" dirty="0">
                <a:solidFill>
                  <a:srgbClr val="002060"/>
                </a:solidFill>
                <a:latin typeface="Times New Roman"/>
              </a:rPr>
              <a:t> 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Изучить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информацию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о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крахмале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. </a:t>
            </a:r>
            <a:endParaRPr b="1" dirty="0"/>
          </a:p>
          <a:p>
            <a:pPr lvl="0" indent="0">
              <a:buChar char="•"/>
              <a:defRPr/>
            </a:pPr>
            <a:r>
              <a:rPr sz="2600" b="1" dirty="0">
                <a:solidFill>
                  <a:srgbClr val="002060"/>
                </a:solidFill>
                <a:latin typeface="Times New Roman"/>
              </a:rPr>
              <a:t>  С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помощью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проведения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опытов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изучить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свойства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крахмала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.</a:t>
            </a:r>
            <a:endParaRPr b="1" dirty="0"/>
          </a:p>
          <a:p>
            <a:pPr lvl="0" indent="0">
              <a:buChar char="•"/>
              <a:defRPr/>
            </a:pPr>
            <a:r>
              <a:rPr sz="2600" b="1" dirty="0">
                <a:solidFill>
                  <a:srgbClr val="002060"/>
                </a:solidFill>
                <a:latin typeface="Times New Roman"/>
              </a:rPr>
              <a:t> 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Определить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наличие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крахмала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в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продуктах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питания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.</a:t>
            </a:r>
            <a:endParaRPr b="1" dirty="0"/>
          </a:p>
          <a:p>
            <a:pPr lvl="0" indent="0">
              <a:buChar char="•"/>
              <a:defRPr/>
            </a:pPr>
            <a:r>
              <a:rPr sz="2600" b="1" dirty="0">
                <a:solidFill>
                  <a:srgbClr val="002060"/>
                </a:solidFill>
                <a:latin typeface="Times New Roman"/>
              </a:rPr>
              <a:t> 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Освоить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технологию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получения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крахмала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из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клубней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картофеля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. </a:t>
            </a:r>
            <a:endParaRPr b="1" dirty="0"/>
          </a:p>
          <a:p>
            <a:pPr lvl="0" indent="0">
              <a:buChar char="•"/>
              <a:defRPr/>
            </a:pPr>
            <a:r>
              <a:rPr sz="26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Создать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буклет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 «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Применении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крахмала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в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домашних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Times New Roman"/>
              </a:rPr>
              <a:t>условиях</a:t>
            </a:r>
            <a:r>
              <a:rPr sz="2600" b="1" dirty="0">
                <a:solidFill>
                  <a:srgbClr val="002060"/>
                </a:solidFill>
                <a:latin typeface="Times New Roman"/>
              </a:rPr>
              <a:t>»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500" advClick="1">
        <p:cover dir="r"/>
      </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ShapeType="1"/>
          </p:cNvSpPr>
          <p:nvPr>
            <p:ph type="ctrTitle"/>
          </p:nvPr>
        </p:nvSpPr>
        <p:spPr bwMode="auto">
          <a:xfrm>
            <a:off x="323850" y="980728"/>
            <a:ext cx="8424862" cy="5616921"/>
          </a:xfrm>
          <a:prstGeom prst="rect">
            <a:avLst/>
          </a:prstGeom>
        </p:spPr>
        <p:txBody>
          <a:bodyPr lIns="91440" tIns="45720" rIns="91440" bIns="45720" anchor="ctr" anchorCtr="0">
            <a:normAutofit fontScale="90000"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>
                <a:solidFill>
                  <a:schemeClr val="dk2"/>
                </a:solidFill>
                <a:latin typeface="Times New Roman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>
                <a:solidFill>
                  <a:schemeClr val="dk2"/>
                </a:solidFill>
                <a:latin typeface="Times New Roman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>
                <a:solidFill>
                  <a:schemeClr val="dk2"/>
                </a:solidFill>
                <a:latin typeface="Times New Roman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>
                <a:solidFill>
                  <a:schemeClr val="dk2"/>
                </a:solidFill>
                <a:latin typeface="Times New Roman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>
                <a:solidFill>
                  <a:schemeClr val="dk2"/>
                </a:solidFill>
                <a:latin typeface="Times New Roman"/>
              </a:defRPr>
            </a:lvl5pPr>
          </a:lstStyle>
          <a:p>
            <a:pPr lvl="0" algn="l">
              <a:defRPr/>
            </a:pPr>
            <a:r>
              <a:rPr sz="3200" b="1" i="0" u="sng" dirty="0" err="1">
                <a:solidFill>
                  <a:srgbClr val="002060"/>
                </a:solidFill>
              </a:rPr>
              <a:t>Гипотеза</a:t>
            </a:r>
            <a:r>
              <a:rPr sz="3200" b="1" i="0" u="none" dirty="0">
                <a:solidFill>
                  <a:srgbClr val="002060"/>
                </a:solidFill>
              </a:rPr>
              <a:t>:</a:t>
            </a:r>
            <a:r>
              <a:rPr lang="ru-RU" sz="3200" b="1" i="0" u="none" dirty="0">
                <a:solidFill>
                  <a:srgbClr val="002060"/>
                </a:solidFill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если</a:t>
            </a:r>
            <a:r>
              <a:rPr sz="2800" dirty="0">
                <a:solidFill>
                  <a:schemeClr val="dk1"/>
                </a:solidFill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дети</a:t>
            </a:r>
            <a:r>
              <a:rPr sz="2800" dirty="0">
                <a:solidFill>
                  <a:schemeClr val="dk1"/>
                </a:solidFill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будут</a:t>
            </a:r>
            <a:r>
              <a:rPr sz="2800" dirty="0">
                <a:solidFill>
                  <a:schemeClr val="dk1"/>
                </a:solidFill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владеть</a:t>
            </a:r>
            <a:r>
              <a:rPr sz="2800" dirty="0">
                <a:solidFill>
                  <a:schemeClr val="dk1"/>
                </a:solidFill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научно</a:t>
            </a:r>
            <a:r>
              <a:rPr sz="2800" dirty="0">
                <a:solidFill>
                  <a:schemeClr val="dk1"/>
                </a:solidFill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обоснованной</a:t>
            </a:r>
            <a:r>
              <a:rPr sz="2800" dirty="0">
                <a:solidFill>
                  <a:schemeClr val="dk1"/>
                </a:solidFill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информацией</a:t>
            </a:r>
            <a:r>
              <a:rPr sz="2800" dirty="0">
                <a:solidFill>
                  <a:schemeClr val="dk1"/>
                </a:solidFill>
              </a:rPr>
              <a:t> о </a:t>
            </a:r>
            <a:r>
              <a:rPr sz="2800" dirty="0" err="1">
                <a:solidFill>
                  <a:schemeClr val="dk1"/>
                </a:solidFill>
              </a:rPr>
              <a:t>свойствах</a:t>
            </a:r>
            <a:r>
              <a:rPr sz="2800" dirty="0">
                <a:solidFill>
                  <a:schemeClr val="dk1"/>
                </a:solidFill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крахмала</a:t>
            </a:r>
            <a:r>
              <a:rPr sz="2800" dirty="0">
                <a:solidFill>
                  <a:schemeClr val="dk1"/>
                </a:solidFill>
              </a:rPr>
              <a:t>, </a:t>
            </a:r>
            <a:r>
              <a:rPr sz="2800" dirty="0" err="1" smtClean="0">
                <a:solidFill>
                  <a:schemeClr val="dk1"/>
                </a:solidFill>
              </a:rPr>
              <a:t>то</a:t>
            </a:r>
            <a:r>
              <a:rPr sz="2800" dirty="0" smtClean="0">
                <a:solidFill>
                  <a:schemeClr val="dk1"/>
                </a:solidFill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возникнет</a:t>
            </a:r>
            <a:r>
              <a:rPr sz="2800" dirty="0">
                <a:solidFill>
                  <a:schemeClr val="dk1"/>
                </a:solidFill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осмысленное</a:t>
            </a:r>
            <a:r>
              <a:rPr sz="2800" dirty="0">
                <a:solidFill>
                  <a:schemeClr val="dk1"/>
                </a:solidFill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отношение</a:t>
            </a:r>
            <a:r>
              <a:rPr sz="2800" dirty="0">
                <a:solidFill>
                  <a:schemeClr val="dk1"/>
                </a:solidFill>
              </a:rPr>
              <a:t> к </a:t>
            </a:r>
            <a:r>
              <a:rPr sz="2800" dirty="0" err="1">
                <a:solidFill>
                  <a:schemeClr val="dk1"/>
                </a:solidFill>
              </a:rPr>
              <a:t>процессу</a:t>
            </a:r>
            <a:r>
              <a:rPr sz="2800" dirty="0">
                <a:solidFill>
                  <a:schemeClr val="dk1"/>
                </a:solidFill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применения</a:t>
            </a:r>
            <a:r>
              <a:rPr sz="2800" dirty="0">
                <a:solidFill>
                  <a:schemeClr val="dk1"/>
                </a:solidFill>
              </a:rPr>
              <a:t> и </a:t>
            </a:r>
            <a:r>
              <a:rPr sz="2800" dirty="0" err="1">
                <a:solidFill>
                  <a:schemeClr val="dk1"/>
                </a:solidFill>
              </a:rPr>
              <a:t>употребления</a:t>
            </a:r>
            <a:r>
              <a:rPr sz="2800" dirty="0">
                <a:solidFill>
                  <a:schemeClr val="dk1"/>
                </a:solidFill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крахмала</a:t>
            </a:r>
            <a:r>
              <a:rPr sz="2800" dirty="0">
                <a:solidFill>
                  <a:schemeClr val="dk1"/>
                </a:solidFill>
              </a:rPr>
              <a:t>.</a:t>
            </a:r>
            <a:br>
              <a:rPr sz="2800" dirty="0">
                <a:solidFill>
                  <a:schemeClr val="dk1"/>
                </a:solidFill>
              </a:rPr>
            </a:br>
            <a:r>
              <a:rPr sz="3200" b="1" i="0" u="sng" dirty="0">
                <a:solidFill>
                  <a:srgbClr val="002060"/>
                </a:solidFill>
              </a:rPr>
              <a:t/>
            </a:r>
            <a:br>
              <a:rPr sz="3200" b="1" i="0" u="sng" dirty="0">
                <a:solidFill>
                  <a:srgbClr val="002060"/>
                </a:solidFill>
              </a:rPr>
            </a:br>
            <a:r>
              <a:rPr sz="3200" b="1" i="0" u="sng" dirty="0" err="1">
                <a:solidFill>
                  <a:srgbClr val="002060"/>
                </a:solidFill>
              </a:rPr>
              <a:t>Объект</a:t>
            </a:r>
            <a:r>
              <a:rPr sz="3200" b="1" i="0" u="sng" dirty="0">
                <a:solidFill>
                  <a:srgbClr val="002060"/>
                </a:solidFill>
              </a:rPr>
              <a:t> </a:t>
            </a:r>
            <a:r>
              <a:rPr sz="3200" b="1" i="0" u="sng" dirty="0" err="1">
                <a:solidFill>
                  <a:srgbClr val="002060"/>
                </a:solidFill>
              </a:rPr>
              <a:t>изучения</a:t>
            </a:r>
            <a:r>
              <a:rPr sz="3200" b="1" i="0" u="sng" dirty="0">
                <a:solidFill>
                  <a:srgbClr val="002060"/>
                </a:solidFill>
              </a:rPr>
              <a:t>: </a:t>
            </a:r>
            <a:r>
              <a:rPr sz="3200" b="1" i="0" u="none" dirty="0">
                <a:solidFill>
                  <a:schemeClr val="dk1"/>
                </a:solidFill>
              </a:rPr>
              <a:t> </a:t>
            </a:r>
            <a:r>
              <a:rPr sz="3200" b="1" i="0" u="none" dirty="0" err="1">
                <a:solidFill>
                  <a:srgbClr val="C00000"/>
                </a:solidFill>
              </a:rPr>
              <a:t>крахмал</a:t>
            </a:r>
            <a:r>
              <a:rPr sz="3200" b="1" i="0" u="none" dirty="0">
                <a:solidFill>
                  <a:srgbClr val="C00000"/>
                </a:solidFill>
              </a:rPr>
              <a:t>.</a:t>
            </a:r>
            <a:br>
              <a:rPr sz="3200" b="1" i="0" u="none" dirty="0">
                <a:solidFill>
                  <a:srgbClr val="C00000"/>
                </a:solidFill>
              </a:rPr>
            </a:br>
            <a:r>
              <a:rPr sz="3200" b="1" i="0" u="none" dirty="0">
                <a:solidFill>
                  <a:schemeClr val="dk1"/>
                </a:solidFill>
              </a:rPr>
              <a:t/>
            </a:r>
            <a:br>
              <a:rPr sz="3200" b="1" i="0" u="none" dirty="0">
                <a:solidFill>
                  <a:schemeClr val="dk1"/>
                </a:solidFill>
              </a:rPr>
            </a:br>
            <a:r>
              <a:rPr sz="3200" b="1" i="0" u="sng" dirty="0" err="1">
                <a:solidFill>
                  <a:srgbClr val="002060"/>
                </a:solidFill>
              </a:rPr>
              <a:t>Предмет</a:t>
            </a:r>
            <a:r>
              <a:rPr sz="3200" b="1" i="0" u="sng" dirty="0">
                <a:solidFill>
                  <a:srgbClr val="002060"/>
                </a:solidFill>
              </a:rPr>
              <a:t> </a:t>
            </a:r>
            <a:r>
              <a:rPr sz="3200" b="1" i="0" u="sng" dirty="0" err="1">
                <a:solidFill>
                  <a:srgbClr val="002060"/>
                </a:solidFill>
              </a:rPr>
              <a:t>изучения</a:t>
            </a:r>
            <a:r>
              <a:rPr sz="3200" b="1" i="0" u="sng" dirty="0">
                <a:solidFill>
                  <a:srgbClr val="002060"/>
                </a:solidFill>
              </a:rPr>
              <a:t>: </a:t>
            </a:r>
            <a:r>
              <a:rPr sz="3200" dirty="0" err="1">
                <a:solidFill>
                  <a:schemeClr val="dk1"/>
                </a:solidFill>
              </a:rPr>
              <a:t>свойства</a:t>
            </a:r>
            <a:r>
              <a:rPr sz="3200" dirty="0">
                <a:solidFill>
                  <a:schemeClr val="dk1"/>
                </a:solidFill>
              </a:rPr>
              <a:t> </a:t>
            </a:r>
            <a:r>
              <a:rPr sz="3200" dirty="0" err="1">
                <a:solidFill>
                  <a:schemeClr val="dk1"/>
                </a:solidFill>
              </a:rPr>
              <a:t>крахмала</a:t>
            </a:r>
            <a:r>
              <a:rPr sz="3200" dirty="0">
                <a:solidFill>
                  <a:schemeClr val="dk1"/>
                </a:solidFill>
              </a:rPr>
              <a:t>.</a:t>
            </a:r>
            <a:r>
              <a:rPr sz="3200" dirty="0"/>
              <a:t/>
            </a:r>
            <a:br>
              <a:rPr sz="3200" dirty="0"/>
            </a:br>
            <a:r>
              <a:rPr sz="3200" dirty="0"/>
              <a:t/>
            </a:r>
            <a:br>
              <a:rPr sz="3200" dirty="0"/>
            </a:br>
            <a:r>
              <a:rPr sz="3200" b="1" i="0" u="sng" dirty="0" err="1">
                <a:solidFill>
                  <a:srgbClr val="002060"/>
                </a:solidFill>
              </a:rPr>
              <a:t>Методы</a:t>
            </a:r>
            <a:r>
              <a:rPr sz="3200" b="1" i="0" u="sng" dirty="0">
                <a:solidFill>
                  <a:srgbClr val="002060"/>
                </a:solidFill>
              </a:rPr>
              <a:t> </a:t>
            </a:r>
            <a:r>
              <a:rPr sz="3200" b="1" i="0" u="sng" dirty="0" err="1">
                <a:solidFill>
                  <a:srgbClr val="002060"/>
                </a:solidFill>
              </a:rPr>
              <a:t>исследования</a:t>
            </a:r>
            <a:r>
              <a:rPr sz="3200" b="1" i="0" u="sng" dirty="0">
                <a:solidFill>
                  <a:srgbClr val="002060"/>
                </a:solidFill>
              </a:rPr>
              <a:t>:</a:t>
            </a:r>
            <a:r>
              <a:rPr sz="3200" dirty="0">
                <a:solidFill>
                  <a:srgbClr val="C00000"/>
                </a:solidFill>
              </a:rPr>
              <a:t> 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smtClean="0">
                <a:solidFill>
                  <a:schemeClr val="dk1"/>
                </a:solidFill>
              </a:rPr>
              <a:t>- сбор </a:t>
            </a:r>
            <a:r>
              <a:rPr lang="ru-RU" sz="2800" dirty="0" smtClean="0">
                <a:solidFill>
                  <a:schemeClr val="dk1"/>
                </a:solidFill>
              </a:rPr>
              <a:t>информации из книг и </a:t>
            </a:r>
            <a:r>
              <a:rPr lang="ru-RU" sz="2800" dirty="0" smtClean="0">
                <a:solidFill>
                  <a:schemeClr val="dk1"/>
                </a:solidFill>
              </a:rPr>
              <a:t>интернета</a:t>
            </a:r>
            <a:br>
              <a:rPr lang="ru-RU" sz="2800" dirty="0" smtClean="0">
                <a:solidFill>
                  <a:schemeClr val="dk1"/>
                </a:solidFill>
              </a:rPr>
            </a:br>
            <a:r>
              <a:rPr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smtClean="0">
                <a:solidFill>
                  <a:schemeClr val="dk1"/>
                </a:solidFill>
              </a:rPr>
              <a:t>- </a:t>
            </a:r>
            <a:r>
              <a:rPr sz="2800" dirty="0" err="1" smtClean="0">
                <a:solidFill>
                  <a:schemeClr val="dk1"/>
                </a:solidFill>
              </a:rPr>
              <a:t>проведение</a:t>
            </a:r>
            <a:r>
              <a:rPr sz="2800" dirty="0" smtClean="0">
                <a:solidFill>
                  <a:schemeClr val="dk1"/>
                </a:solidFill>
              </a:rPr>
              <a:t> </a:t>
            </a:r>
            <a:r>
              <a:rPr sz="2800" dirty="0" err="1" smtClean="0">
                <a:solidFill>
                  <a:schemeClr val="dk1"/>
                </a:solidFill>
              </a:rPr>
              <a:t>опытов</a:t>
            </a:r>
            <a:r>
              <a:rPr lang="ru-RU" sz="2800" dirty="0" smtClean="0">
                <a:solidFill>
                  <a:schemeClr val="dk1"/>
                </a:solidFill>
              </a:rPr>
              <a:t/>
            </a:r>
            <a:br>
              <a:rPr lang="ru-RU" sz="2800" dirty="0" smtClean="0">
                <a:solidFill>
                  <a:schemeClr val="dk1"/>
                </a:solidFill>
              </a:rPr>
            </a:br>
            <a:r>
              <a:rPr lang="ru-RU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smtClean="0">
                <a:solidFill>
                  <a:schemeClr val="dk1"/>
                </a:solidFill>
              </a:rPr>
              <a:t>-</a:t>
            </a:r>
            <a:r>
              <a:rPr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smtClean="0">
                <a:solidFill>
                  <a:schemeClr val="dk1"/>
                </a:solidFill>
              </a:rPr>
              <a:t>наблюдение </a:t>
            </a:r>
            <a:r>
              <a:rPr lang="ru-RU" sz="2800" dirty="0" smtClean="0">
                <a:solidFill>
                  <a:schemeClr val="dk1"/>
                </a:solidFill>
              </a:rPr>
              <a:t/>
            </a:r>
            <a:br>
              <a:rPr lang="ru-RU" sz="2800" dirty="0" smtClean="0">
                <a:solidFill>
                  <a:schemeClr val="dk1"/>
                </a:solidFill>
              </a:rPr>
            </a:br>
            <a:r>
              <a:rPr lang="ru-RU" sz="2800" dirty="0" smtClean="0">
                <a:solidFill>
                  <a:schemeClr val="dk1"/>
                </a:solidFill>
              </a:rPr>
              <a:t> - </a:t>
            </a:r>
            <a:r>
              <a:rPr sz="2800" dirty="0" err="1" smtClean="0">
                <a:solidFill>
                  <a:schemeClr val="dk1"/>
                </a:solidFill>
              </a:rPr>
              <a:t>анализ</a:t>
            </a:r>
            <a:r>
              <a:rPr sz="2800" dirty="0" smtClean="0">
                <a:solidFill>
                  <a:schemeClr val="dk1"/>
                </a:solidFill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полученных</a:t>
            </a:r>
            <a:r>
              <a:rPr sz="2800" dirty="0">
                <a:solidFill>
                  <a:schemeClr val="dk1"/>
                </a:solidFill>
              </a:rPr>
              <a:t> </a:t>
            </a:r>
            <a:r>
              <a:rPr sz="2800" dirty="0" err="1" smtClean="0">
                <a:solidFill>
                  <a:schemeClr val="dk1"/>
                </a:solidFill>
              </a:rPr>
              <a:t>результатов</a:t>
            </a:r>
            <a:r>
              <a:rPr sz="2800" dirty="0" smtClean="0">
                <a:solidFill>
                  <a:schemeClr val="dk1"/>
                </a:solidFill>
              </a:rPr>
              <a:t> </a:t>
            </a:r>
            <a:r>
              <a:rPr sz="3200" dirty="0"/>
              <a:t/>
            </a:r>
            <a:br>
              <a:rPr sz="3200" dirty="0"/>
            </a:br>
            <a:r>
              <a:rPr sz="3200" dirty="0"/>
              <a:t/>
            </a:r>
            <a:br>
              <a:rPr sz="3200" dirty="0"/>
            </a:b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500" advClick="1">
        <p:cover dir="r"/>
      </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8" name="Текст 2"/>
          <p:cNvSpPr txBox="1">
            <a:spLocks noGrp="1" noChangeShapeType="1"/>
          </p:cNvSpPr>
          <p:nvPr/>
        </p:nvSpPr>
        <p:spPr bwMode="auto">
          <a:xfrm>
            <a:off x="611187" y="4076699"/>
            <a:ext cx="8281987" cy="216058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>
              <a:defRPr/>
            </a:pPr>
            <a:r>
              <a:rPr sz="3200" b="1" i="0" u="none" dirty="0" smtClean="0">
                <a:solidFill>
                  <a:srgbClr val="002060"/>
                </a:solidFill>
                <a:latin typeface="Times New Roman"/>
              </a:rPr>
              <a:t>     </a:t>
            </a:r>
            <a:r>
              <a:rPr sz="3200" b="1" i="0" u="none" dirty="0" err="1" smtClean="0">
                <a:solidFill>
                  <a:srgbClr val="002060"/>
                </a:solidFill>
                <a:latin typeface="Times New Roman"/>
              </a:rPr>
              <a:t>Это</a:t>
            </a:r>
            <a:r>
              <a:rPr sz="3200" b="1" i="0" u="none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белый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мучнистый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,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безвкусный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пылеобразный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порошок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больше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всего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напоминает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муку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,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только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,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если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его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сжать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пальцами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,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он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характерно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sz="3200" b="1" i="0" u="none" dirty="0" err="1">
                <a:solidFill>
                  <a:srgbClr val="002060"/>
                </a:solidFill>
                <a:latin typeface="Times New Roman"/>
              </a:rPr>
              <a:t>поскрипывает</a:t>
            </a:r>
            <a:r>
              <a:rPr sz="3200" b="1" i="0" u="none" dirty="0">
                <a:solidFill>
                  <a:srgbClr val="002060"/>
                </a:solidFill>
                <a:latin typeface="Times New Roman"/>
              </a:rPr>
              <a:t>.</a:t>
            </a:r>
            <a:endParaRPr dirty="0"/>
          </a:p>
          <a:p>
            <a:pPr lvl="0">
              <a:defRPr/>
            </a:pPr>
            <a:r>
              <a:rPr sz="3200" dirty="0">
                <a:solidFill>
                  <a:srgbClr val="C00000"/>
                </a:solidFill>
                <a:latin typeface="Times New Roman"/>
              </a:rPr>
              <a:t>  </a:t>
            </a:r>
            <a:endParaRPr dirty="0"/>
          </a:p>
          <a:p>
            <a:pPr lvl="0" algn="ctr">
              <a:spcBef>
                <a:spcPts val="0"/>
              </a:spcBef>
              <a:buNone/>
              <a:defRPr/>
            </a:pPr>
            <a:endParaRPr dirty="0"/>
          </a:p>
        </p:txBody>
      </p:sp>
      <p:sp>
        <p:nvSpPr>
          <p:cNvPr id="14339" name="AutoShape 2" descr="https://images.satu.kz/133696801_w640_h640_krahmal-tu-rossiya.jpg"/>
          <p:cNvSpPr>
            <a:spLocks noGrp="1" noChangeShapeType="1"/>
          </p:cNvSpPr>
          <p:nvPr/>
        </p:nvSpPr>
        <p:spPr bwMode="auto">
          <a:xfrm>
            <a:off x="155575" y="-144462"/>
            <a:ext cx="304800" cy="3048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pic>
        <p:nvPicPr>
          <p:cNvPr id="14340" name="Picture 4" descr="https://kulinarika.ru/wp-content/uploads/2020/06/krahmal.jpg"/>
          <p:cNvPicPr>
            <a:picLocks noGrp="1" noChangeAspect="1"/>
          </p:cNvPicPr>
          <p:nvPr/>
        </p:nvPicPr>
        <p:blipFill>
          <a:blip r:embed="rId3" cstate="print"/>
          <a:stretch/>
        </p:blipFill>
        <p:spPr bwMode="auto">
          <a:xfrm>
            <a:off x="4643437" y="260350"/>
            <a:ext cx="4105275" cy="3076574"/>
          </a:xfrm>
          <a:prstGeom prst="rect">
            <a:avLst/>
          </a:prstGeom>
          <a:noFill/>
        </p:spPr>
      </p:pic>
      <p:sp>
        <p:nvSpPr>
          <p:cNvPr id="14341" name="Прямоугольник 6"/>
          <p:cNvSpPr>
            <a:spLocks noGrp="1" noChangeShapeType="1"/>
          </p:cNvSpPr>
          <p:nvPr/>
        </p:nvSpPr>
        <p:spPr bwMode="auto">
          <a:xfrm>
            <a:off x="144462" y="260350"/>
            <a:ext cx="4427537" cy="286226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3600">
                <a:latin typeface="Times New Roman"/>
              </a:rPr>
              <a:t>Слово </a:t>
            </a:r>
            <a:r>
              <a:rPr sz="3600">
                <a:solidFill>
                  <a:srgbClr val="C00000"/>
                </a:solidFill>
                <a:latin typeface="Times New Roman"/>
              </a:rPr>
              <a:t>"</a:t>
            </a:r>
            <a:r>
              <a:rPr sz="3600" b="1" i="0" u="none">
                <a:solidFill>
                  <a:srgbClr val="C00000"/>
                </a:solidFill>
                <a:latin typeface="Times New Roman"/>
              </a:rPr>
              <a:t>крахмал</a:t>
            </a:r>
            <a:r>
              <a:rPr sz="3600">
                <a:solidFill>
                  <a:srgbClr val="C00000"/>
                </a:solidFill>
                <a:latin typeface="Times New Roman"/>
              </a:rPr>
              <a:t>" </a:t>
            </a:r>
            <a:r>
              <a:rPr sz="3600">
                <a:latin typeface="Times New Roman"/>
              </a:rPr>
              <a:t>произошло от немецкого kraftmehl, </a:t>
            </a:r>
            <a:endParaRPr/>
          </a:p>
          <a:p>
            <a:pPr lvl="0">
              <a:defRPr/>
            </a:pPr>
            <a:r>
              <a:rPr sz="3600">
                <a:latin typeface="Times New Roman"/>
              </a:rPr>
              <a:t>что значит </a:t>
            </a:r>
            <a:endParaRPr/>
          </a:p>
          <a:p>
            <a:pPr lvl="0">
              <a:defRPr/>
            </a:pPr>
            <a:r>
              <a:rPr sz="3600" b="1" i="0" u="none">
                <a:solidFill>
                  <a:srgbClr val="C00000"/>
                </a:solidFill>
                <a:latin typeface="Times New Roman"/>
              </a:rPr>
              <a:t>"крепкая мука".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500" advClick="1">
        <p:cover dir="r"/>
      </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62" name="Picture 13" descr="https://fsd.multiurok.ru/html/2017/03/18/s_58cd6caee650e/img9.jpg"/>
          <p:cNvPicPr>
            <a:picLocks noGrp="1"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2"/>
          <p:cNvSpPr>
            <a:spLocks noGrp="1" noChangeShapeType="1"/>
          </p:cNvSpPr>
          <p:nvPr>
            <p:ph type="ctrTitle"/>
          </p:nvPr>
        </p:nvSpPr>
        <p:spPr bwMode="auto">
          <a:xfrm>
            <a:off x="1908175" y="0"/>
            <a:ext cx="5472112" cy="981075"/>
          </a:xfrm>
          <a:prstGeom prst="rect">
            <a:avLst/>
          </a:prstGeom>
          <a:solidFill>
            <a:srgbClr val="00B0F0"/>
          </a:solidFill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>
                <a:solidFill>
                  <a:schemeClr val="dk2"/>
                </a:solidFill>
                <a:latin typeface="Times New Roman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>
                <a:solidFill>
                  <a:schemeClr val="dk2"/>
                </a:solidFill>
                <a:latin typeface="Times New Roman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>
                <a:solidFill>
                  <a:schemeClr val="dk2"/>
                </a:solidFill>
                <a:latin typeface="Times New Roman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>
                <a:solidFill>
                  <a:schemeClr val="dk2"/>
                </a:solidFill>
                <a:latin typeface="Times New Roman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>
                <a:solidFill>
                  <a:schemeClr val="dk2"/>
                </a:solidFill>
                <a:latin typeface="Times New Roman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b="1" i="0" u="none">
                <a:solidFill>
                  <a:srgbClr val="C00000"/>
                </a:solidFill>
              </a:rPr>
              <a:t>Виды крахмала:</a:t>
            </a:r>
            <a:endParaRPr/>
          </a:p>
        </p:txBody>
      </p:sp>
      <p:sp>
        <p:nvSpPr>
          <p:cNvPr id="15364" name="Прямоугольник 8"/>
          <p:cNvSpPr>
            <a:spLocks noGrp="1" noChangeShapeType="1"/>
          </p:cNvSpPr>
          <p:nvPr/>
        </p:nvSpPr>
        <p:spPr bwMode="auto">
          <a:xfrm>
            <a:off x="0" y="1125537"/>
            <a:ext cx="3241675" cy="574675"/>
          </a:xfrm>
          <a:prstGeom prst="rect">
            <a:avLst/>
          </a:prstGeom>
          <a:solidFill>
            <a:srgbClr val="00B0F0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3200">
                <a:solidFill>
                  <a:srgbClr val="002060"/>
                </a:solidFill>
                <a:latin typeface="Times New Roman"/>
              </a:rPr>
              <a:t>природный</a:t>
            </a:r>
            <a:endParaRPr/>
          </a:p>
        </p:txBody>
      </p:sp>
      <p:sp>
        <p:nvSpPr>
          <p:cNvPr id="15365" name="Прямоугольник 10"/>
          <p:cNvSpPr>
            <a:spLocks noGrp="1" noChangeShapeType="1"/>
          </p:cNvSpPr>
          <p:nvPr/>
        </p:nvSpPr>
        <p:spPr bwMode="auto">
          <a:xfrm>
            <a:off x="5435600" y="3573462"/>
            <a:ext cx="3530600" cy="574675"/>
          </a:xfrm>
          <a:prstGeom prst="rect">
            <a:avLst/>
          </a:prstGeom>
          <a:solidFill>
            <a:srgbClr val="00B0F0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3200">
                <a:solidFill>
                  <a:srgbClr val="002060"/>
                </a:solidFill>
                <a:latin typeface="Times New Roman"/>
              </a:rPr>
              <a:t>рафинированный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500" advClick="1">
        <p:cover dir="r"/>
      </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6" name="Подзаголовок 4"/>
          <p:cNvSpPr>
            <a:spLocks noGrp="1" noChangeShapeType="1"/>
          </p:cNvSpPr>
          <p:nvPr>
            <p:ph type="subTitle" idx="1"/>
          </p:nvPr>
        </p:nvSpPr>
        <p:spPr bwMode="auto">
          <a:xfrm>
            <a:off x="1371600" y="3767137"/>
            <a:ext cx="6400800" cy="1752599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>
              <a:defRPr/>
            </a:pPr>
            <a:r>
              <a:rPr lang="ru-RU" sz="1400"/>
              <a:t>               </a:t>
            </a:r>
            <a:endParaRPr sz="1400"/>
          </a:p>
        </p:txBody>
      </p:sp>
      <p:pic>
        <p:nvPicPr>
          <p:cNvPr id="16387" name="Picture 5" descr="C:\Users\Fujik\Desktop\ПРОЕКТЫ 2 Г\виды.png"/>
          <p:cNvPicPr>
            <a:picLocks noGrp="1" noChangeAspect="1"/>
          </p:cNvPicPr>
          <p:nvPr/>
        </p:nvPicPr>
        <p:blipFill>
          <a:blip r:embed="rId3" cstate="print"/>
          <a:srcRect t="6978"/>
          <a:stretch/>
        </p:blipFill>
        <p:spPr bwMode="auto">
          <a:xfrm>
            <a:off x="312737" y="1125537"/>
            <a:ext cx="8510587" cy="5408612"/>
          </a:xfrm>
          <a:prstGeom prst="rect">
            <a:avLst/>
          </a:prstGeom>
          <a:noFill/>
        </p:spPr>
      </p:pic>
      <p:pic>
        <p:nvPicPr>
          <p:cNvPr id="16388" name="Rectangle 2"/>
          <p:cNvPicPr>
            <a:picLocks noGrp="1" noChangeAspect="1"/>
          </p:cNvPicPr>
          <p:nvPr/>
        </p:nvPicPr>
        <p:blipFill>
          <a:blip r:embed="rId4" cstate="print"/>
          <a:stretch/>
        </p:blipFill>
        <p:spPr bwMode="auto">
          <a:xfrm>
            <a:off x="450850" y="-6350"/>
            <a:ext cx="8242300" cy="9937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500" advClick="1">
        <p:cover dir="r"/>
      </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6" name="Подзаголовок 4"/>
          <p:cNvSpPr>
            <a:spLocks noGrp="1" noChangeShapeType="1"/>
          </p:cNvSpPr>
          <p:nvPr>
            <p:ph type="subTitle" idx="1"/>
          </p:nvPr>
        </p:nvSpPr>
        <p:spPr bwMode="auto">
          <a:xfrm>
            <a:off x="1371600" y="3767137"/>
            <a:ext cx="6400800" cy="1752599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>
              <a:defRPr/>
            </a:pPr>
            <a:r>
              <a:rPr lang="ru-RU" sz="1400"/>
              <a:t>               </a:t>
            </a:r>
            <a:endParaRPr sz="1400"/>
          </a:p>
        </p:txBody>
      </p:sp>
      <p:sp>
        <p:nvSpPr>
          <p:cNvPr id="5" name="Rectangle 2"/>
          <p:cNvSpPr txBox="1">
            <a:spLocks noGrp="1" noChangeShapeType="1"/>
          </p:cNvSpPr>
          <p:nvPr/>
        </p:nvSpPr>
        <p:spPr bwMode="auto">
          <a:xfrm>
            <a:off x="457200" y="-171450"/>
            <a:ext cx="8229600" cy="98107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5400" b="1" i="0" u="none" dirty="0" err="1">
                <a:solidFill>
                  <a:srgbClr val="C00000"/>
                </a:solidFill>
                <a:latin typeface="Times New Roman"/>
              </a:rPr>
              <a:t>Применение</a:t>
            </a:r>
            <a:r>
              <a:rPr sz="5400" b="1" i="0" u="none" dirty="0">
                <a:solidFill>
                  <a:srgbClr val="C00000"/>
                </a:solidFill>
                <a:latin typeface="Times New Roman"/>
              </a:rPr>
              <a:t>  </a:t>
            </a:r>
            <a:r>
              <a:rPr sz="5400" b="1" i="0" u="none" dirty="0" err="1">
                <a:solidFill>
                  <a:srgbClr val="C00000"/>
                </a:solidFill>
                <a:latin typeface="Times New Roman"/>
              </a:rPr>
              <a:t>крахмала</a:t>
            </a:r>
            <a:r>
              <a:rPr sz="5400" b="1" i="0" u="none" dirty="0">
                <a:solidFill>
                  <a:srgbClr val="C00000"/>
                </a:solidFill>
                <a:latin typeface="Times New Roman"/>
              </a:rPr>
              <a:t>:</a:t>
            </a:r>
            <a:endParaRPr dirty="0"/>
          </a:p>
        </p:txBody>
      </p:sp>
      <p:sp>
        <p:nvSpPr>
          <p:cNvPr id="6" name="Rectangle 2"/>
          <p:cNvSpPr>
            <a:spLocks noGrp="1" noChangeShapeType="1"/>
          </p:cNvSpPr>
          <p:nvPr>
            <p:ph type="ctrTitle"/>
          </p:nvPr>
        </p:nvSpPr>
        <p:spPr bwMode="auto">
          <a:xfrm>
            <a:off x="250825" y="981075"/>
            <a:ext cx="3673475" cy="1008062"/>
          </a:xfrm>
          <a:prstGeom prst="rect">
            <a:avLst/>
          </a:prstGeom>
        </p:spPr>
        <p:txBody>
          <a:bodyPr lIns="91440" tIns="45720" rIns="91440" bIns="45720" anchor="ctr" anchorCtr="0">
            <a:normAutofit fontScale="90000"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>
                <a:solidFill>
                  <a:schemeClr val="dk2"/>
                </a:solidFill>
                <a:latin typeface="Times New Roman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>
                <a:solidFill>
                  <a:schemeClr val="dk2"/>
                </a:solidFill>
                <a:latin typeface="Times New Roman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>
                <a:solidFill>
                  <a:schemeClr val="dk2"/>
                </a:solidFill>
                <a:latin typeface="Times New Roman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>
                <a:solidFill>
                  <a:schemeClr val="dk2"/>
                </a:solidFill>
                <a:latin typeface="Times New Roman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>
                <a:solidFill>
                  <a:schemeClr val="dk2"/>
                </a:solidFill>
                <a:latin typeface="Times New Roman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3200" b="1" i="0" dirty="0">
                <a:solidFill>
                  <a:srgbClr val="292929"/>
                </a:solidFill>
                <a:ea typeface="Times New Roman"/>
              </a:rPr>
              <a:t>В </a:t>
            </a:r>
            <a:r>
              <a:rPr sz="3200" b="1" i="0" dirty="0" err="1">
                <a:solidFill>
                  <a:srgbClr val="292929"/>
                </a:solidFill>
                <a:ea typeface="Times New Roman"/>
              </a:rPr>
              <a:t>пищевой</a:t>
            </a:r>
            <a:r>
              <a:rPr sz="3200" b="1" i="0" dirty="0">
                <a:solidFill>
                  <a:srgbClr val="292929"/>
                </a:solidFill>
                <a:ea typeface="Times New Roman"/>
              </a:rPr>
              <a:t> </a:t>
            </a:r>
            <a:br>
              <a:rPr sz="3200" b="1" i="0" dirty="0">
                <a:solidFill>
                  <a:srgbClr val="292929"/>
                </a:solidFill>
                <a:ea typeface="Times New Roman"/>
              </a:rPr>
            </a:br>
            <a:r>
              <a:rPr sz="3200" b="1" i="0" dirty="0" err="1" smtClean="0">
                <a:solidFill>
                  <a:srgbClr val="292929"/>
                </a:solidFill>
                <a:ea typeface="Times New Roman"/>
              </a:rPr>
              <a:t>промышленности</a:t>
            </a:r>
            <a:endParaRPr b="1" dirty="0"/>
          </a:p>
        </p:txBody>
      </p:sp>
      <p:sp>
        <p:nvSpPr>
          <p:cNvPr id="7" name="Rectangle 10"/>
          <p:cNvSpPr txBox="1">
            <a:spLocks noGrp="1" noChangeShapeType="1"/>
          </p:cNvSpPr>
          <p:nvPr/>
        </p:nvSpPr>
        <p:spPr bwMode="auto">
          <a:xfrm>
            <a:off x="0" y="3213100"/>
            <a:ext cx="3995737" cy="7921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3200" b="1" i="0" dirty="0">
                <a:solidFill>
                  <a:srgbClr val="292929"/>
                </a:solidFill>
                <a:latin typeface="Times New Roman"/>
                <a:ea typeface="Times New Roman"/>
              </a:rPr>
              <a:t>В </a:t>
            </a:r>
            <a:r>
              <a:rPr sz="3200" b="1" i="0" dirty="0" err="1">
                <a:solidFill>
                  <a:srgbClr val="292929"/>
                </a:solidFill>
                <a:latin typeface="Times New Roman"/>
                <a:ea typeface="Times New Roman"/>
              </a:rPr>
              <a:t>бумажной</a:t>
            </a:r>
            <a:r>
              <a:rPr sz="3200" b="1" i="0" dirty="0">
                <a:solidFill>
                  <a:srgbClr val="292929"/>
                </a:solidFill>
                <a:latin typeface="Times New Roman"/>
                <a:ea typeface="Times New Roman"/>
              </a:rPr>
              <a:t> </a:t>
            </a:r>
            <a:endParaRPr dirty="0"/>
          </a:p>
          <a:p>
            <a:pPr lvl="0" algn="ctr">
              <a:defRPr/>
            </a:pPr>
            <a:r>
              <a:rPr sz="3200" b="1" i="0" dirty="0" err="1" smtClean="0">
                <a:solidFill>
                  <a:srgbClr val="292929"/>
                </a:solidFill>
                <a:latin typeface="Times New Roman"/>
                <a:ea typeface="Times New Roman"/>
              </a:rPr>
              <a:t>промышленности</a:t>
            </a:r>
            <a:endParaRPr dirty="0"/>
          </a:p>
        </p:txBody>
      </p:sp>
      <p:sp>
        <p:nvSpPr>
          <p:cNvPr id="8" name="Rectangle 2"/>
          <p:cNvSpPr txBox="1">
            <a:spLocks noGrp="1" noChangeShapeType="1"/>
          </p:cNvSpPr>
          <p:nvPr/>
        </p:nvSpPr>
        <p:spPr bwMode="auto">
          <a:xfrm>
            <a:off x="107949" y="4852987"/>
            <a:ext cx="3671887" cy="13843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3200" b="1" i="0" dirty="0">
                <a:solidFill>
                  <a:srgbClr val="292929"/>
                </a:solidFill>
                <a:latin typeface="Times New Roman"/>
                <a:ea typeface="Times New Roman"/>
              </a:rPr>
              <a:t>В </a:t>
            </a:r>
            <a:r>
              <a:rPr sz="3200" b="1" i="0" dirty="0" err="1">
                <a:solidFill>
                  <a:srgbClr val="292929"/>
                </a:solidFill>
                <a:latin typeface="Times New Roman"/>
                <a:ea typeface="Times New Roman"/>
              </a:rPr>
              <a:t>текстильной</a:t>
            </a:r>
            <a:r>
              <a:rPr sz="3200" b="1" i="0" dirty="0">
                <a:solidFill>
                  <a:srgbClr val="292929"/>
                </a:solidFill>
                <a:latin typeface="Times New Roman"/>
                <a:ea typeface="Times New Roman"/>
              </a:rPr>
              <a:t> </a:t>
            </a:r>
            <a:endParaRPr dirty="0"/>
          </a:p>
          <a:p>
            <a:pPr lvl="0" algn="ctr">
              <a:defRPr/>
            </a:pPr>
            <a:r>
              <a:rPr sz="3200" b="1" i="0" dirty="0" err="1" smtClean="0">
                <a:solidFill>
                  <a:srgbClr val="292929"/>
                </a:solidFill>
                <a:latin typeface="Times New Roman"/>
                <a:ea typeface="Times New Roman"/>
              </a:rPr>
              <a:t>промышленности</a:t>
            </a:r>
            <a:endParaRPr dirty="0"/>
          </a:p>
        </p:txBody>
      </p:sp>
      <p:pic>
        <p:nvPicPr>
          <p:cNvPr id="9" name="Picture 4" descr="J0202041"/>
          <p:cNvPicPr>
            <a:picLocks noGrp="1" noChangeAspect="1"/>
          </p:cNvPicPr>
          <p:nvPr/>
        </p:nvPicPr>
        <p:blipFill>
          <a:blip r:embed="rId3" cstate="print">
            <a:lum bright="10000"/>
          </a:blip>
          <a:srcRect t="24814"/>
          <a:stretch/>
        </p:blipFill>
        <p:spPr bwMode="auto">
          <a:xfrm>
            <a:off x="6300192" y="1052736"/>
            <a:ext cx="1755775" cy="1223962"/>
          </a:xfrm>
          <a:prstGeom prst="rect">
            <a:avLst/>
          </a:prstGeom>
          <a:noFill/>
        </p:spPr>
      </p:pic>
      <p:pic>
        <p:nvPicPr>
          <p:cNvPr id="10" name="Picture 13" descr="155"/>
          <p:cNvPicPr>
            <a:picLocks noGrp="1" noChangeAspect="1"/>
          </p:cNvPicPr>
          <p:nvPr/>
        </p:nvPicPr>
        <p:blipFill>
          <a:blip r:embed="rId4" cstate="print"/>
          <a:stretch/>
        </p:blipFill>
        <p:spPr bwMode="auto">
          <a:xfrm>
            <a:off x="4067175" y="3068637"/>
            <a:ext cx="2443162" cy="1368425"/>
          </a:xfrm>
          <a:prstGeom prst="rect">
            <a:avLst/>
          </a:prstGeom>
          <a:noFill/>
        </p:spPr>
      </p:pic>
      <p:pic>
        <p:nvPicPr>
          <p:cNvPr id="11" name="Picture 5" descr="006"/>
          <p:cNvPicPr>
            <a:picLocks noGrp="1" noChangeAspect="1"/>
          </p:cNvPicPr>
          <p:nvPr/>
        </p:nvPicPr>
        <p:blipFill>
          <a:blip r:embed="rId5" cstate="print">
            <a:lum bright="20001"/>
          </a:blip>
          <a:stretch/>
        </p:blipFill>
        <p:spPr bwMode="auto">
          <a:xfrm>
            <a:off x="4211637" y="5084762"/>
            <a:ext cx="1800225" cy="1465262"/>
          </a:xfrm>
          <a:prstGeom prst="rect">
            <a:avLst/>
          </a:prstGeom>
          <a:noFill/>
        </p:spPr>
      </p:pic>
      <p:pic>
        <p:nvPicPr>
          <p:cNvPr id="12" name="Picture 4" descr="J0285112"/>
          <p:cNvPicPr>
            <a:picLocks noGrp="1" noChangeAspect="1"/>
          </p:cNvPicPr>
          <p:nvPr/>
        </p:nvPicPr>
        <p:blipFill>
          <a:blip r:embed="rId6" cstate="print">
            <a:lum bright="10000"/>
          </a:blip>
          <a:stretch/>
        </p:blipFill>
        <p:spPr bwMode="auto">
          <a:xfrm>
            <a:off x="6443662" y="5084762"/>
            <a:ext cx="1822450" cy="1439862"/>
          </a:xfrm>
          <a:prstGeom prst="rect">
            <a:avLst/>
          </a:prstGeom>
          <a:noFill/>
        </p:spPr>
      </p:pic>
      <p:pic>
        <p:nvPicPr>
          <p:cNvPr id="13" name="Picture 6" descr="https://ketokotleta.ru/wp-content/uploads/d/b/6/db692b6401361739ae77d4117ee39249.jpeg"/>
          <p:cNvPicPr>
            <a:picLocks noGrp="1" noChangeAspect="1"/>
          </p:cNvPicPr>
          <p:nvPr/>
        </p:nvPicPr>
        <p:blipFill>
          <a:blip r:embed="rId7" cstate="print"/>
          <a:srcRect l="42984" t="47760" r="29051" b="18705"/>
          <a:stretch/>
        </p:blipFill>
        <p:spPr bwMode="auto">
          <a:xfrm>
            <a:off x="6659562" y="2997200"/>
            <a:ext cx="1584324" cy="1439862"/>
          </a:xfrm>
          <a:prstGeom prst="rect">
            <a:avLst/>
          </a:prstGeom>
          <a:noFill/>
        </p:spPr>
      </p:pic>
      <p:pic>
        <p:nvPicPr>
          <p:cNvPr id="43010" name="Picture 2" descr="https://mednovelty.ru/uploads/posts/poster/1655104025_797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1052736"/>
            <a:ext cx="1871968" cy="12479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500" advClick="1">
        <p:cover dir="r"/>
      </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6" name="Подзаголовок 4"/>
          <p:cNvSpPr>
            <a:spLocks noGrp="1" noChangeShapeType="1"/>
          </p:cNvSpPr>
          <p:nvPr>
            <p:ph type="subTitle" idx="1"/>
          </p:nvPr>
        </p:nvSpPr>
        <p:spPr bwMode="auto">
          <a:xfrm>
            <a:off x="1371600" y="3767137"/>
            <a:ext cx="6400800" cy="1752599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>
              <a:defRPr/>
            </a:pPr>
            <a:r>
              <a:rPr lang="ru-RU" sz="1400"/>
              <a:t>               </a:t>
            </a:r>
            <a:endParaRPr sz="1400"/>
          </a:p>
        </p:txBody>
      </p:sp>
      <p:sp>
        <p:nvSpPr>
          <p:cNvPr id="5" name="Rectangle 2"/>
          <p:cNvSpPr txBox="1">
            <a:spLocks noGrp="1" noChangeShapeType="1"/>
          </p:cNvSpPr>
          <p:nvPr/>
        </p:nvSpPr>
        <p:spPr bwMode="auto">
          <a:xfrm>
            <a:off x="179512" y="404812"/>
            <a:ext cx="4320480" cy="24479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>
              <a:defRPr/>
            </a:pPr>
            <a:r>
              <a:rPr sz="3200" b="1" i="0" dirty="0">
                <a:solidFill>
                  <a:srgbClr val="292929"/>
                </a:solidFill>
                <a:latin typeface="Times New Roman"/>
                <a:ea typeface="Times New Roman"/>
              </a:rPr>
              <a:t>В   </a:t>
            </a:r>
            <a:r>
              <a:rPr sz="3200" b="1" i="0" dirty="0" err="1" smtClean="0">
                <a:solidFill>
                  <a:srgbClr val="292929"/>
                </a:solidFill>
                <a:latin typeface="Times New Roman"/>
                <a:ea typeface="Times New Roman"/>
              </a:rPr>
              <a:t>фармацевтической</a:t>
            </a:r>
            <a:endParaRPr sz="3200" b="1" dirty="0">
              <a:solidFill>
                <a:srgbClr val="292929"/>
              </a:solidFill>
              <a:latin typeface="Times New Roman"/>
              <a:ea typeface="Times New Roman"/>
            </a:endParaRPr>
          </a:p>
          <a:p>
            <a:pPr lvl="0">
              <a:defRPr/>
            </a:pPr>
            <a:r>
              <a:rPr sz="3200" b="1" i="0" dirty="0" err="1" smtClean="0">
                <a:solidFill>
                  <a:srgbClr val="292929"/>
                </a:solidFill>
                <a:latin typeface="Times New Roman"/>
                <a:ea typeface="Times New Roman"/>
              </a:rPr>
              <a:t>промышленности</a:t>
            </a:r>
            <a:endParaRPr dirty="0"/>
          </a:p>
          <a:p>
            <a:pPr lvl="0">
              <a:defRPr/>
            </a:pPr>
            <a:endParaRPr lang="en-US" sz="3200" dirty="0"/>
          </a:p>
          <a:p>
            <a:pPr lvl="0">
              <a:defRPr/>
            </a:pPr>
            <a:r>
              <a:rPr sz="3200" b="1" i="0" dirty="0">
                <a:solidFill>
                  <a:srgbClr val="292929"/>
                </a:solidFill>
                <a:latin typeface="Times New Roman"/>
                <a:ea typeface="Times New Roman"/>
              </a:rPr>
              <a:t>В </a:t>
            </a:r>
            <a:r>
              <a:rPr sz="3200" b="1" i="0" dirty="0" err="1">
                <a:solidFill>
                  <a:srgbClr val="292929"/>
                </a:solidFill>
                <a:latin typeface="Times New Roman"/>
                <a:ea typeface="Times New Roman"/>
              </a:rPr>
              <a:t>косметологии</a:t>
            </a:r>
            <a:r>
              <a:rPr sz="3200" b="1" i="0" dirty="0">
                <a:solidFill>
                  <a:srgbClr val="292929"/>
                </a:solidFill>
                <a:latin typeface="Times New Roman"/>
                <a:ea typeface="Times New Roman"/>
              </a:rPr>
              <a:t>.</a:t>
            </a:r>
            <a:endParaRPr dirty="0"/>
          </a:p>
        </p:txBody>
      </p:sp>
      <p:sp>
        <p:nvSpPr>
          <p:cNvPr id="6" name="Прямоугольник 8"/>
          <p:cNvSpPr>
            <a:spLocks noGrp="1" noChangeShapeType="1"/>
          </p:cNvSpPr>
          <p:nvPr/>
        </p:nvSpPr>
        <p:spPr bwMode="auto">
          <a:xfrm>
            <a:off x="-180528" y="3356992"/>
            <a:ext cx="85692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>
              <a:spcBef>
                <a:spcPts val="0"/>
              </a:spcBef>
              <a:buNone/>
              <a:defRPr/>
            </a:pPr>
            <a:r>
              <a:rPr sz="3200" b="1" i="0" dirty="0">
                <a:latin typeface="Times New Roman"/>
              </a:rPr>
              <a:t>В </a:t>
            </a:r>
            <a:r>
              <a:rPr sz="3200" b="1" i="0" dirty="0" err="1">
                <a:latin typeface="Times New Roman"/>
              </a:rPr>
              <a:t>строительстве</a:t>
            </a:r>
            <a:endParaRPr dirty="0"/>
          </a:p>
          <a:p>
            <a:pPr marL="342900" lvl="0">
              <a:spcBef>
                <a:spcPts val="0"/>
              </a:spcBef>
              <a:buNone/>
              <a:defRPr/>
            </a:pPr>
            <a:r>
              <a:rPr sz="2400" b="1" i="0" u="none" dirty="0">
                <a:latin typeface="Times New Roman"/>
              </a:rPr>
              <a:t>     </a:t>
            </a:r>
            <a:r>
              <a:rPr sz="2400" b="1" i="0" u="none" dirty="0" err="1">
                <a:latin typeface="Times New Roman"/>
              </a:rPr>
              <a:t>Для</a:t>
            </a:r>
            <a:r>
              <a:rPr sz="2400" b="1" i="0" u="none" dirty="0">
                <a:latin typeface="Times New Roman"/>
              </a:rPr>
              <a:t> </a:t>
            </a:r>
            <a:r>
              <a:rPr sz="2400" b="1" i="0" u="none" dirty="0" err="1">
                <a:latin typeface="Times New Roman"/>
              </a:rPr>
              <a:t>производства</a:t>
            </a:r>
            <a:r>
              <a:rPr sz="2400" b="1" i="0" u="none" dirty="0">
                <a:latin typeface="Times New Roman"/>
              </a:rPr>
              <a:t> </a:t>
            </a:r>
            <a:r>
              <a:rPr sz="2400" b="1" i="0" u="none" dirty="0" err="1">
                <a:latin typeface="Times New Roman"/>
              </a:rPr>
              <a:t>строительных</a:t>
            </a:r>
            <a:r>
              <a:rPr sz="2400" b="1" i="0" u="none" dirty="0">
                <a:latin typeface="Times New Roman"/>
              </a:rPr>
              <a:t> </a:t>
            </a:r>
            <a:r>
              <a:rPr sz="2400" b="1" i="0" u="none" dirty="0" err="1">
                <a:latin typeface="Times New Roman"/>
              </a:rPr>
              <a:t>смесей</a:t>
            </a:r>
            <a:r>
              <a:rPr sz="2400" b="1" i="0" u="none" dirty="0">
                <a:latin typeface="Times New Roman"/>
              </a:rPr>
              <a:t> </a:t>
            </a:r>
            <a:r>
              <a:rPr sz="2400" b="1" i="0" u="none" dirty="0" err="1">
                <a:latin typeface="Times New Roman"/>
              </a:rPr>
              <a:t>используются</a:t>
            </a:r>
            <a:r>
              <a:rPr sz="2400" b="1" i="0" u="none" dirty="0">
                <a:latin typeface="Times New Roman"/>
              </a:rPr>
              <a:t> </a:t>
            </a:r>
            <a:r>
              <a:rPr sz="2400" b="1" i="0" u="none" dirty="0" err="1">
                <a:latin typeface="Times New Roman"/>
              </a:rPr>
              <a:t>загустители</a:t>
            </a:r>
            <a:r>
              <a:rPr sz="2400" b="1" i="0" u="none" dirty="0">
                <a:latin typeface="Times New Roman"/>
              </a:rPr>
              <a:t> и </a:t>
            </a:r>
            <a:r>
              <a:rPr sz="2400" b="1" i="0" u="none" dirty="0" err="1">
                <a:latin typeface="Times New Roman"/>
              </a:rPr>
              <a:t>связующие</a:t>
            </a:r>
            <a:r>
              <a:rPr sz="2400" b="1" i="0" u="none" dirty="0">
                <a:latin typeface="Times New Roman"/>
              </a:rPr>
              <a:t> </a:t>
            </a:r>
            <a:r>
              <a:rPr sz="2400" b="1" i="0" u="none" dirty="0" err="1">
                <a:latin typeface="Times New Roman"/>
              </a:rPr>
              <a:t>вещества</a:t>
            </a:r>
            <a:r>
              <a:rPr sz="2400" b="1" i="0" u="none" dirty="0">
                <a:latin typeface="Times New Roman"/>
              </a:rPr>
              <a:t> </a:t>
            </a:r>
            <a:r>
              <a:rPr sz="2400" b="1" i="0" u="none" dirty="0" err="1">
                <a:latin typeface="Times New Roman"/>
              </a:rPr>
              <a:t>на</a:t>
            </a:r>
            <a:r>
              <a:rPr sz="2400" b="1" i="0" u="none" dirty="0">
                <a:latin typeface="Times New Roman"/>
              </a:rPr>
              <a:t> </a:t>
            </a:r>
            <a:r>
              <a:rPr sz="2400" b="1" i="0" u="none" dirty="0" err="1">
                <a:latin typeface="Times New Roman"/>
              </a:rPr>
              <a:t>основе</a:t>
            </a:r>
            <a:r>
              <a:rPr sz="2400" b="1" i="0" u="none" dirty="0">
                <a:latin typeface="Times New Roman"/>
              </a:rPr>
              <a:t> </a:t>
            </a:r>
            <a:r>
              <a:rPr sz="2400" b="1" i="0" u="none" dirty="0" err="1">
                <a:latin typeface="Times New Roman"/>
              </a:rPr>
              <a:t>кукурузного</a:t>
            </a:r>
            <a:r>
              <a:rPr sz="2400" b="1" i="0" u="none" dirty="0">
                <a:latin typeface="Times New Roman"/>
              </a:rPr>
              <a:t> </a:t>
            </a:r>
            <a:r>
              <a:rPr sz="2400" b="1" i="0" u="none" dirty="0" err="1">
                <a:latin typeface="Times New Roman"/>
              </a:rPr>
              <a:t>крахмала</a:t>
            </a:r>
            <a:r>
              <a:rPr sz="2400" b="1" i="0" u="none" dirty="0">
                <a:latin typeface="Times New Roman"/>
              </a:rPr>
              <a:t>.</a:t>
            </a:r>
            <a:endParaRPr dirty="0"/>
          </a:p>
        </p:txBody>
      </p:sp>
      <p:pic>
        <p:nvPicPr>
          <p:cNvPr id="7" name="Picture 4" descr="J0308903"/>
          <p:cNvPicPr>
            <a:picLocks noGrp="1" noChangeAspect="1"/>
          </p:cNvPicPr>
          <p:nvPr/>
        </p:nvPicPr>
        <p:blipFill>
          <a:blip r:embed="rId3" cstate="print"/>
          <a:stretch/>
        </p:blipFill>
        <p:spPr bwMode="auto">
          <a:xfrm>
            <a:off x="4499992" y="260648"/>
            <a:ext cx="2148210" cy="1418090"/>
          </a:xfrm>
          <a:prstGeom prst="rect">
            <a:avLst/>
          </a:prstGeom>
          <a:noFill/>
        </p:spPr>
      </p:pic>
      <p:pic>
        <p:nvPicPr>
          <p:cNvPr id="8" name="Picture 2" descr="https://mia-bags.ru/wp-content/uploads/2/6/2/2629bd2da1b8c5921a398853116598d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844824"/>
            <a:ext cx="2520280" cy="1632219"/>
          </a:xfrm>
          <a:prstGeom prst="rect">
            <a:avLst/>
          </a:prstGeom>
          <a:noFill/>
        </p:spPr>
      </p:pic>
      <p:pic>
        <p:nvPicPr>
          <p:cNvPr id="9" name="Picture 6" descr="https://ketokotleta.ru/wp-content/uploads/d/b/6/db692b6401361739ae77d4117ee39249.jpeg"/>
          <p:cNvPicPr>
            <a:picLocks noGrp="1" noChangeAspect="1"/>
          </p:cNvPicPr>
          <p:nvPr/>
        </p:nvPicPr>
        <p:blipFill>
          <a:blip r:embed="rId5" cstate="print"/>
          <a:srcRect l="76066" t="41392" r="2784" b="17113"/>
          <a:stretch/>
        </p:blipFill>
        <p:spPr bwMode="auto">
          <a:xfrm>
            <a:off x="6948264" y="260648"/>
            <a:ext cx="1800325" cy="2752361"/>
          </a:xfrm>
          <a:prstGeom prst="rect">
            <a:avLst/>
          </a:prstGeom>
          <a:noFill/>
        </p:spPr>
      </p:pic>
      <p:pic>
        <p:nvPicPr>
          <p:cNvPr id="10" name="Picture 6" descr="https://ketokotleta.ru/wp-content/uploads/d/b/6/db692b6401361739ae77d4117ee39249.jpeg"/>
          <p:cNvPicPr>
            <a:picLocks noGrp="1" noChangeAspect="1"/>
          </p:cNvPicPr>
          <p:nvPr/>
        </p:nvPicPr>
        <p:blipFill>
          <a:blip r:embed="rId5" cstate="print"/>
          <a:srcRect l="5970" t="72169" r="70057" b="3846"/>
          <a:stretch/>
        </p:blipFill>
        <p:spPr bwMode="auto">
          <a:xfrm>
            <a:off x="4211960" y="4797152"/>
            <a:ext cx="2450901" cy="1800199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Grp="1" noChangeAspect="1"/>
          </p:cNvPicPr>
          <p:nvPr/>
        </p:nvPicPr>
        <p:blipFill>
          <a:blip r:embed="rId6" cstate="print"/>
          <a:stretch/>
        </p:blipFill>
        <p:spPr bwMode="auto">
          <a:xfrm>
            <a:off x="7019925" y="4797425"/>
            <a:ext cx="1873250" cy="1771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500" advClick="1">
        <p:cover dir="r"/>
      </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</TotalTime>
  <Words>509</Words>
  <Application>Microsoft Office PowerPoint</Application>
  <DocSecurity>0</DocSecurity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Слайд 1</vt:lpstr>
      <vt:lpstr>Слайд 2</vt:lpstr>
      <vt:lpstr>Слайд 3</vt:lpstr>
      <vt:lpstr>Гипотеза: если дети будут владеть научно обоснованной информацией о свойствах крахмала, то возникнет осмысленное отношение к процессу применения и употребления крахмала.  Объект изучения:  крахмал.  Предмет изучения: свойства крахмала.  Методы исследования:   - сбор информации из книг и интернета  - проведение опытов  - наблюдение   - анализ полученных результатов   </vt:lpstr>
      <vt:lpstr>Слайд 5</vt:lpstr>
      <vt:lpstr>Виды крахмала:</vt:lpstr>
      <vt:lpstr>Слайд 7</vt:lpstr>
      <vt:lpstr>В пищевой  промышленности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EVGENIY</dc:creator>
  <cp:keywords/>
  <dc:description/>
  <cp:lastModifiedBy>Пользователь Windows</cp:lastModifiedBy>
  <cp:revision>81</cp:revision>
  <dcterms:created xsi:type="dcterms:W3CDTF">2009-02-14T15:38:00Z</dcterms:created>
  <dcterms:modified xsi:type="dcterms:W3CDTF">2024-04-11T18:24:34Z</dcterms:modified>
  <cp:category/>
  <dc:identifier/>
  <cp:contentStatus/>
  <dc:language/>
  <cp:version/>
</cp:coreProperties>
</file>